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9"/>
  </p:notesMasterIdLst>
  <p:sldIdLst>
    <p:sldId id="299" r:id="rId2"/>
    <p:sldId id="302" r:id="rId3"/>
    <p:sldId id="303" r:id="rId4"/>
    <p:sldId id="305" r:id="rId5"/>
    <p:sldId id="306" r:id="rId6"/>
    <p:sldId id="296" r:id="rId7"/>
    <p:sldId id="30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71346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44DB3-5DE6-438D-8203-5C7397278A0F}" type="doc">
      <dgm:prSet loTypeId="urn:microsoft.com/office/officeart/2009/3/layout/CircleRelationship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00BA5D-5ED7-49C8-A9DE-58A4B1398A4A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Ранняя профориентация </a:t>
          </a:r>
        </a:p>
        <a:p>
          <a:pPr>
            <a:lnSpc>
              <a:spcPct val="100000"/>
            </a:lnSpc>
          </a:pPr>
          <a:r>
            <a:rPr lang="ru-RU" sz="2000" dirty="0" smtClean="0"/>
            <a:t>(6-8 классы)</a:t>
          </a:r>
        </a:p>
        <a:p>
          <a:pPr>
            <a:lnSpc>
              <a:spcPct val="100000"/>
            </a:lnSpc>
          </a:pPr>
          <a:r>
            <a:rPr lang="ru-RU" sz="2000" dirty="0" smtClean="0"/>
            <a:t>Абитуриент с инвалидностью </a:t>
          </a:r>
          <a:r>
            <a:rPr lang="ru-RU" sz="4000" dirty="0" smtClean="0">
              <a:solidFill>
                <a:srgbClr val="C00000"/>
              </a:solidFill>
            </a:rPr>
            <a:t>≠ </a:t>
          </a:r>
          <a:r>
            <a:rPr lang="ru-RU" sz="2000" dirty="0" smtClean="0">
              <a:solidFill>
                <a:schemeClr val="tx1"/>
              </a:solidFill>
            </a:rPr>
            <a:t>абитуриент с низкими стартовыми возможностями</a:t>
          </a:r>
          <a:r>
            <a:rPr lang="ru-RU" sz="2000" dirty="0" smtClean="0"/>
            <a:t> </a:t>
          </a:r>
          <a:endParaRPr lang="ru-RU" sz="2000" dirty="0"/>
        </a:p>
      </dgm:t>
    </dgm:pt>
    <dgm:pt modelId="{971B56A0-F5BA-460A-81F8-A8E731CB4593}" type="parTrans" cxnId="{614349B8-B540-41B3-9A7A-49B10C82E195}">
      <dgm:prSet/>
      <dgm:spPr/>
      <dgm:t>
        <a:bodyPr/>
        <a:lstStyle/>
        <a:p>
          <a:endParaRPr lang="ru-RU"/>
        </a:p>
      </dgm:t>
    </dgm:pt>
    <dgm:pt modelId="{9AE8266B-9110-4A6F-94AB-C7CD9C082E11}" type="sibTrans" cxnId="{614349B8-B540-41B3-9A7A-49B10C82E195}">
      <dgm:prSet/>
      <dgm:spPr/>
      <dgm:t>
        <a:bodyPr/>
        <a:lstStyle/>
        <a:p>
          <a:endParaRPr lang="ru-RU"/>
        </a:p>
      </dgm:t>
    </dgm:pt>
    <dgm:pt modelId="{88F3F31F-7968-4604-9E0C-EDA296E9025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Ориентация на обучение в </a:t>
          </a:r>
          <a:r>
            <a:rPr lang="ru-RU" sz="1600" dirty="0" smtClean="0">
              <a:solidFill>
                <a:srgbClr val="FF0000"/>
              </a:solidFill>
            </a:rPr>
            <a:t>инклюзивной группе</a:t>
          </a:r>
          <a:endParaRPr lang="ru-RU" sz="1600" dirty="0">
            <a:solidFill>
              <a:srgbClr val="FF0000"/>
            </a:solidFill>
          </a:endParaRPr>
        </a:p>
      </dgm:t>
    </dgm:pt>
    <dgm:pt modelId="{EA16DD68-5D42-46AF-BFB9-119058F6751E}" type="parTrans" cxnId="{2245209C-76BB-4F71-8414-CD0526C73389}">
      <dgm:prSet/>
      <dgm:spPr/>
      <dgm:t>
        <a:bodyPr/>
        <a:lstStyle/>
        <a:p>
          <a:endParaRPr lang="ru-RU"/>
        </a:p>
      </dgm:t>
    </dgm:pt>
    <dgm:pt modelId="{2301B1CA-AEF3-43A2-A458-69108FC5C7DA}" type="sibTrans" cxnId="{2245209C-76BB-4F71-8414-CD0526C73389}">
      <dgm:prSet/>
      <dgm:spPr/>
      <dgm:t>
        <a:bodyPr/>
        <a:lstStyle/>
        <a:p>
          <a:endParaRPr lang="ru-RU"/>
        </a:p>
      </dgm:t>
    </dgm:pt>
    <dgm:pt modelId="{7822EE2C-2275-47D9-92EF-1158A0D1C41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/>
            <a:t>Ориентация</a:t>
          </a:r>
          <a:r>
            <a:rPr lang="ru-RU" sz="1600" baseline="0" dirty="0" smtClean="0"/>
            <a:t> на </a:t>
          </a:r>
          <a:r>
            <a:rPr lang="ru-RU" sz="1600" baseline="0" dirty="0" smtClean="0">
              <a:solidFill>
                <a:srgbClr val="C00000"/>
              </a:solidFill>
            </a:rPr>
            <a:t>инклюзивное трудоустройство</a:t>
          </a:r>
          <a:endParaRPr lang="ru-RU" sz="1600" dirty="0">
            <a:solidFill>
              <a:srgbClr val="C00000"/>
            </a:solidFill>
          </a:endParaRPr>
        </a:p>
      </dgm:t>
    </dgm:pt>
    <dgm:pt modelId="{D3AE58EC-A6D6-46FF-A495-F1F698466717}" type="parTrans" cxnId="{8E63DDC5-4445-4A64-914D-A0B265EE458C}">
      <dgm:prSet/>
      <dgm:spPr/>
      <dgm:t>
        <a:bodyPr/>
        <a:lstStyle/>
        <a:p>
          <a:endParaRPr lang="ru-RU"/>
        </a:p>
      </dgm:t>
    </dgm:pt>
    <dgm:pt modelId="{169888B9-7358-4A24-B247-F3B94748DEF8}" type="sibTrans" cxnId="{8E63DDC5-4445-4A64-914D-A0B265EE458C}">
      <dgm:prSet/>
      <dgm:spPr/>
      <dgm:t>
        <a:bodyPr/>
        <a:lstStyle/>
        <a:p>
          <a:endParaRPr lang="ru-RU"/>
        </a:p>
      </dgm:t>
    </dgm:pt>
    <dgm:pt modelId="{1D6C77C1-997D-4952-B3CD-BF5E24990111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/>
            <a:t>Профориентация – </a:t>
          </a:r>
          <a:r>
            <a:rPr lang="ru-RU" sz="1600" dirty="0" smtClean="0">
              <a:solidFill>
                <a:srgbClr val="C00000"/>
              </a:solidFill>
            </a:rPr>
            <a:t>первая ступень в построении карьерной траектории </a:t>
          </a:r>
          <a:r>
            <a:rPr lang="ru-RU" sz="1600" dirty="0" smtClean="0"/>
            <a:t>и профессионального маршрута</a:t>
          </a:r>
          <a:endParaRPr lang="ru-RU" sz="1600" dirty="0"/>
        </a:p>
      </dgm:t>
    </dgm:pt>
    <dgm:pt modelId="{E521C39A-241E-4AF5-8DFD-8C2A0AE834B0}" type="parTrans" cxnId="{2FB475B6-45DE-4369-A9ED-9733FADF1976}">
      <dgm:prSet/>
      <dgm:spPr/>
      <dgm:t>
        <a:bodyPr/>
        <a:lstStyle/>
        <a:p>
          <a:endParaRPr lang="ru-RU"/>
        </a:p>
      </dgm:t>
    </dgm:pt>
    <dgm:pt modelId="{010C8FCB-9EE3-451C-A075-EBE2482F9484}" type="sibTrans" cxnId="{2FB475B6-45DE-4369-A9ED-9733FADF1976}">
      <dgm:prSet/>
      <dgm:spPr/>
      <dgm:t>
        <a:bodyPr/>
        <a:lstStyle/>
        <a:p>
          <a:endParaRPr lang="ru-RU"/>
        </a:p>
      </dgm:t>
    </dgm:pt>
    <dgm:pt modelId="{1D20CCA2-7464-48E8-B401-426A6E23A53B}">
      <dgm:prSet phldrT="[Текст]" custT="1"/>
      <dgm:spPr/>
      <dgm:t>
        <a:bodyPr/>
        <a:lstStyle/>
        <a:p>
          <a:r>
            <a:rPr lang="ru-RU" sz="1600" dirty="0" smtClean="0"/>
            <a:t>Профориентация – </a:t>
          </a:r>
          <a:r>
            <a:rPr lang="ru-RU" sz="1600" dirty="0" smtClean="0">
              <a:solidFill>
                <a:srgbClr val="C00000"/>
              </a:solidFill>
            </a:rPr>
            <a:t>старт инклюзивного высшего образования</a:t>
          </a:r>
          <a:endParaRPr lang="ru-RU" sz="1600" dirty="0">
            <a:solidFill>
              <a:srgbClr val="C00000"/>
            </a:solidFill>
          </a:endParaRPr>
        </a:p>
      </dgm:t>
    </dgm:pt>
    <dgm:pt modelId="{F4B27E46-D542-4EFD-BB2F-AC5BE53FFEC5}" type="parTrans" cxnId="{060E7411-DB1E-453E-B599-A9EAF498871C}">
      <dgm:prSet/>
      <dgm:spPr/>
      <dgm:t>
        <a:bodyPr/>
        <a:lstStyle/>
        <a:p>
          <a:endParaRPr lang="ru-RU"/>
        </a:p>
      </dgm:t>
    </dgm:pt>
    <dgm:pt modelId="{7C67123A-1290-4D00-A042-86A1E2E59BFA}" type="sibTrans" cxnId="{060E7411-DB1E-453E-B599-A9EAF498871C}">
      <dgm:prSet/>
      <dgm:spPr/>
      <dgm:t>
        <a:bodyPr/>
        <a:lstStyle/>
        <a:p>
          <a:endParaRPr lang="ru-RU"/>
        </a:p>
      </dgm:t>
    </dgm:pt>
    <dgm:pt modelId="{DFA95DBF-6794-47AD-B1DC-44FC12BCCF17}">
      <dgm:prSet/>
      <dgm:spPr/>
      <dgm:t>
        <a:bodyPr/>
        <a:lstStyle/>
        <a:p>
          <a:endParaRPr lang="ru-RU"/>
        </a:p>
      </dgm:t>
    </dgm:pt>
    <dgm:pt modelId="{C18BF55F-D8D1-4068-B5BC-9835313316C9}" type="parTrans" cxnId="{932C7AF7-04A8-444B-AE50-7E3172F2E8D6}">
      <dgm:prSet/>
      <dgm:spPr/>
      <dgm:t>
        <a:bodyPr/>
        <a:lstStyle/>
        <a:p>
          <a:endParaRPr lang="ru-RU"/>
        </a:p>
      </dgm:t>
    </dgm:pt>
    <dgm:pt modelId="{5FE3FC30-4744-428A-8325-0A9801017C6B}" type="sibTrans" cxnId="{932C7AF7-04A8-444B-AE50-7E3172F2E8D6}">
      <dgm:prSet/>
      <dgm:spPr/>
      <dgm:t>
        <a:bodyPr/>
        <a:lstStyle/>
        <a:p>
          <a:endParaRPr lang="ru-RU"/>
        </a:p>
      </dgm:t>
    </dgm:pt>
    <dgm:pt modelId="{D0B85E2F-ED7B-4B9D-8F34-8976409DAF5B}">
      <dgm:prSet/>
      <dgm:spPr/>
      <dgm:t>
        <a:bodyPr/>
        <a:lstStyle/>
        <a:p>
          <a:endParaRPr lang="ru-RU"/>
        </a:p>
      </dgm:t>
    </dgm:pt>
    <dgm:pt modelId="{865FD2FC-000F-4D3B-8BCC-D003849467B5}" type="parTrans" cxnId="{E84D607E-A79C-4FD2-B1D6-631A4E3F3DC5}">
      <dgm:prSet/>
      <dgm:spPr/>
      <dgm:t>
        <a:bodyPr/>
        <a:lstStyle/>
        <a:p>
          <a:endParaRPr lang="ru-RU"/>
        </a:p>
      </dgm:t>
    </dgm:pt>
    <dgm:pt modelId="{E2C807A4-EF53-4463-9560-EFC6226E63F2}" type="sibTrans" cxnId="{E84D607E-A79C-4FD2-B1D6-631A4E3F3DC5}">
      <dgm:prSet/>
      <dgm:spPr/>
      <dgm:t>
        <a:bodyPr/>
        <a:lstStyle/>
        <a:p>
          <a:endParaRPr lang="ru-RU"/>
        </a:p>
      </dgm:t>
    </dgm:pt>
    <dgm:pt modelId="{EE722E03-C824-44BD-B4C5-810F85889497}">
      <dgm:prSet/>
      <dgm:spPr/>
      <dgm:t>
        <a:bodyPr/>
        <a:lstStyle/>
        <a:p>
          <a:endParaRPr lang="ru-RU"/>
        </a:p>
      </dgm:t>
    </dgm:pt>
    <dgm:pt modelId="{E6ED3E36-E0B5-4316-82BC-0F80903CF04F}" type="parTrans" cxnId="{BFA3DF73-0CE5-4062-AD2D-4522512D4572}">
      <dgm:prSet/>
      <dgm:spPr/>
      <dgm:t>
        <a:bodyPr/>
        <a:lstStyle/>
        <a:p>
          <a:endParaRPr lang="ru-RU"/>
        </a:p>
      </dgm:t>
    </dgm:pt>
    <dgm:pt modelId="{D66750ED-41E5-4820-B5EC-3340577E7E27}" type="sibTrans" cxnId="{BFA3DF73-0CE5-4062-AD2D-4522512D4572}">
      <dgm:prSet/>
      <dgm:spPr/>
      <dgm:t>
        <a:bodyPr/>
        <a:lstStyle/>
        <a:p>
          <a:endParaRPr lang="ru-RU"/>
        </a:p>
      </dgm:t>
    </dgm:pt>
    <dgm:pt modelId="{CBBF93E7-2046-4FB3-98DB-71DADB83D802}">
      <dgm:prSet phldrT="[Текст]" custScaleX="222301" custScaleY="164960" custLinFactX="-200000" custLinFactY="-34115" custLinFactNeighborX="-293046" custLinFactNeighborY="-100000"/>
      <dgm:spPr/>
      <dgm:t>
        <a:bodyPr/>
        <a:lstStyle/>
        <a:p>
          <a:endParaRPr lang="ru-RU"/>
        </a:p>
      </dgm:t>
    </dgm:pt>
    <dgm:pt modelId="{AAD6FA2A-40E7-435A-BCB4-F003F9CDCFE3}" type="parTrans" cxnId="{8DBA0917-E1FB-43C3-9863-F9FB841CB217}">
      <dgm:prSet/>
      <dgm:spPr/>
      <dgm:t>
        <a:bodyPr/>
        <a:lstStyle/>
        <a:p>
          <a:endParaRPr lang="ru-RU"/>
        </a:p>
      </dgm:t>
    </dgm:pt>
    <dgm:pt modelId="{0EBA02AB-62F0-4900-A74C-FBCF7B46981D}" type="sibTrans" cxnId="{8DBA0917-E1FB-43C3-9863-F9FB841CB217}">
      <dgm:prSet/>
      <dgm:spPr/>
      <dgm:t>
        <a:bodyPr/>
        <a:lstStyle/>
        <a:p>
          <a:endParaRPr lang="ru-RU"/>
        </a:p>
      </dgm:t>
    </dgm:pt>
    <dgm:pt modelId="{771BAA79-8DAE-4C0D-AA5E-E4139D21D7A6}">
      <dgm:prSet/>
      <dgm:spPr/>
      <dgm:t>
        <a:bodyPr/>
        <a:lstStyle/>
        <a:p>
          <a:r>
            <a:rPr lang="ru-RU" dirty="0" smtClean="0"/>
            <a:t>Ориентация на </a:t>
          </a:r>
          <a:r>
            <a:rPr lang="ru-RU" dirty="0" smtClean="0">
              <a:solidFill>
                <a:srgbClr val="C00000"/>
              </a:solidFill>
            </a:rPr>
            <a:t>личностный ресурс и </a:t>
          </a:r>
          <a:r>
            <a:rPr lang="ru-RU" dirty="0" err="1" smtClean="0">
              <a:solidFill>
                <a:srgbClr val="C00000"/>
              </a:solidFill>
            </a:rPr>
            <a:t>надпредметные</a:t>
          </a:r>
          <a:r>
            <a:rPr lang="ru-RU" dirty="0" smtClean="0">
              <a:solidFill>
                <a:srgbClr val="C00000"/>
              </a:solidFill>
            </a:rPr>
            <a:t> навыки</a:t>
          </a:r>
          <a:r>
            <a:rPr lang="ru-RU" dirty="0" smtClean="0"/>
            <a:t> абитуриента</a:t>
          </a:r>
          <a:endParaRPr lang="ru-RU" dirty="0"/>
        </a:p>
      </dgm:t>
    </dgm:pt>
    <dgm:pt modelId="{F04BA223-AFB0-4D10-95BC-ADEC50534C7E}" type="parTrans" cxnId="{39EFD957-C4E9-4848-8A18-DD383C670CA6}">
      <dgm:prSet/>
      <dgm:spPr/>
      <dgm:t>
        <a:bodyPr/>
        <a:lstStyle/>
        <a:p>
          <a:endParaRPr lang="ru-RU"/>
        </a:p>
      </dgm:t>
    </dgm:pt>
    <dgm:pt modelId="{0C27C115-9B2F-441C-96C0-D9207BA64EA5}" type="sibTrans" cxnId="{39EFD957-C4E9-4848-8A18-DD383C670CA6}">
      <dgm:prSet/>
      <dgm:spPr/>
      <dgm:t>
        <a:bodyPr/>
        <a:lstStyle/>
        <a:p>
          <a:endParaRPr lang="ru-RU"/>
        </a:p>
      </dgm:t>
    </dgm:pt>
    <dgm:pt modelId="{C0DAB756-04B0-4730-8C99-C180103A440E}" type="pres">
      <dgm:prSet presAssocID="{B6E44DB3-5DE6-438D-8203-5C7397278A0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5B2A651-41B5-4DCF-B499-24F4696C010E}" type="pres">
      <dgm:prSet presAssocID="{3A00BA5D-5ED7-49C8-A9DE-58A4B1398A4A}" presName="Parent" presStyleLbl="node0" presStyleIdx="0" presStyleCnt="1" custScaleX="207687" custScaleY="136586" custLinFactNeighborX="21107" custLinFactNeighborY="13993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B49BF7C9-C5BA-4C93-BB05-4C012B444ACE}" type="pres">
      <dgm:prSet presAssocID="{3A00BA5D-5ED7-49C8-A9DE-58A4B1398A4A}" presName="Accent2" presStyleLbl="node1" presStyleIdx="0" presStyleCnt="19" custLinFactX="-384286" custLinFactY="-219229" custLinFactNeighborX="-400000" custLinFactNeighborY="-300000"/>
      <dgm:spPr>
        <a:solidFill>
          <a:schemeClr val="bg1"/>
        </a:solidFill>
        <a:ln>
          <a:solidFill>
            <a:schemeClr val="bg1"/>
          </a:solidFill>
        </a:ln>
        <a:scene3d>
          <a:camera prst="orthographicFront"/>
          <a:lightRig rig="flat" dir="t"/>
        </a:scene3d>
      </dgm:spPr>
      <dgm:t>
        <a:bodyPr/>
        <a:lstStyle/>
        <a:p>
          <a:endParaRPr lang="ru-RU"/>
        </a:p>
      </dgm:t>
    </dgm:pt>
    <dgm:pt modelId="{427EE083-A388-4101-BFFA-0311ABB9A08B}" type="pres">
      <dgm:prSet presAssocID="{3A00BA5D-5ED7-49C8-A9DE-58A4B1398A4A}" presName="Accent3" presStyleLbl="node1" presStyleIdx="1" presStyleCnt="19" custLinFactY="-200000" custLinFactNeighborX="-51059" custLinFactNeighborY="-238619"/>
      <dgm:spPr/>
    </dgm:pt>
    <dgm:pt modelId="{D3F13C50-116B-4D2F-89C9-C459148B3483}" type="pres">
      <dgm:prSet presAssocID="{3A00BA5D-5ED7-49C8-A9DE-58A4B1398A4A}" presName="Accent4" presStyleLbl="node1" presStyleIdx="2" presStyleCnt="19" custLinFactY="100000" custLinFactNeighborX="90991" custLinFactNeighborY="122902"/>
      <dgm:spPr/>
    </dgm:pt>
    <dgm:pt modelId="{4311FBC7-DB04-4615-902E-63ABB3F0A35F}" type="pres">
      <dgm:prSet presAssocID="{3A00BA5D-5ED7-49C8-A9DE-58A4B1398A4A}" presName="Accent5" presStyleLbl="node1" presStyleIdx="3" presStyleCnt="19" custLinFactX="-40718" custLinFactY="-100000" custLinFactNeighborX="-100000" custLinFactNeighborY="-123351"/>
      <dgm:spPr/>
    </dgm:pt>
    <dgm:pt modelId="{6B366D7B-02FF-4E58-B241-16E553F65728}" type="pres">
      <dgm:prSet presAssocID="{3A00BA5D-5ED7-49C8-A9DE-58A4B1398A4A}" presName="Accent6" presStyleLbl="node1" presStyleIdx="4" presStyleCnt="19" custLinFactX="-200000" custLinFactY="387606" custLinFactNeighborX="-201356" custLinFactNeighborY="400000"/>
      <dgm:spPr/>
    </dgm:pt>
    <dgm:pt modelId="{3F87D641-6E3B-4D5F-BE6F-3550F3BFCBD2}" type="pres">
      <dgm:prSet presAssocID="{88F3F31F-7968-4604-9E0C-EDA296E90258}" presName="Child1" presStyleLbl="node1" presStyleIdx="5" presStyleCnt="19" custScaleX="262226" custScaleY="156036" custLinFactX="251225" custLinFactNeighborX="300000" custLinFactNeighborY="-7057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304653A-BC56-4D3D-A95B-F6ECDA0324ED}" type="pres">
      <dgm:prSet presAssocID="{88F3F31F-7968-4604-9E0C-EDA296E90258}" presName="Accent7" presStyleCnt="0"/>
      <dgm:spPr/>
    </dgm:pt>
    <dgm:pt modelId="{2D70B479-F372-47EC-A4C1-B8E53302E211}" type="pres">
      <dgm:prSet presAssocID="{88F3F31F-7968-4604-9E0C-EDA296E90258}" presName="AccentHold1" presStyleLbl="node1" presStyleIdx="6" presStyleCnt="19" custLinFactX="570748" custLinFactY="300000" custLinFactNeighborX="600000" custLinFactNeighborY="343404"/>
      <dgm:spPr/>
    </dgm:pt>
    <dgm:pt modelId="{C8FE8546-2EFF-46A0-B57B-33D606325F6A}" type="pres">
      <dgm:prSet presAssocID="{88F3F31F-7968-4604-9E0C-EDA296E90258}" presName="Accent8" presStyleCnt="0"/>
      <dgm:spPr/>
    </dgm:pt>
    <dgm:pt modelId="{F16F0576-BFFA-4355-9559-35ED1B9A93BA}" type="pres">
      <dgm:prSet presAssocID="{88F3F31F-7968-4604-9E0C-EDA296E90258}" presName="AccentHold2" presStyleLbl="node1" presStyleIdx="7" presStyleCnt="19" custLinFactX="-100000" custLinFactNeighborX="-189239" custLinFactNeighborY="-42149"/>
      <dgm:spPr/>
    </dgm:pt>
    <dgm:pt modelId="{9E636532-C59C-42AF-9472-4AA931A0C743}" type="pres">
      <dgm:prSet presAssocID="{7822EE2C-2275-47D9-92EF-1158A0D1C418}" presName="Child2" presStyleLbl="node1" presStyleIdx="8" presStyleCnt="19" custScaleX="154970" custScaleY="153348" custLinFactX="26664" custLinFactY="21619" custLinFactNeighborX="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32FF45C-ADA1-43F1-98E5-162CA8AE38C7}" type="pres">
      <dgm:prSet presAssocID="{7822EE2C-2275-47D9-92EF-1158A0D1C418}" presName="Accent9" presStyleCnt="0"/>
      <dgm:spPr/>
    </dgm:pt>
    <dgm:pt modelId="{D988641D-0EC9-4F34-9EC9-C6FAFB62BBA6}" type="pres">
      <dgm:prSet presAssocID="{7822EE2C-2275-47D9-92EF-1158A0D1C418}" presName="AccentHold1" presStyleLbl="node1" presStyleIdx="9" presStyleCnt="19" custLinFactX="400000" custLinFactY="400000" custLinFactNeighborX="432283" custLinFactNeighborY="446105"/>
      <dgm:spPr/>
    </dgm:pt>
    <dgm:pt modelId="{9643BD4A-CEEE-45D2-A494-907133F8070F}" type="pres">
      <dgm:prSet presAssocID="{7822EE2C-2275-47D9-92EF-1158A0D1C418}" presName="Accent10" presStyleCnt="0"/>
      <dgm:spPr/>
    </dgm:pt>
    <dgm:pt modelId="{EEA3BC35-7B31-4D09-9DFD-F3E4F01EA5B0}" type="pres">
      <dgm:prSet presAssocID="{7822EE2C-2275-47D9-92EF-1158A0D1C418}" presName="AccentHold2" presStyleLbl="node1" presStyleIdx="10" presStyleCnt="19" custLinFactY="42829" custLinFactNeighborX="-83393" custLinFactNeighborY="100000"/>
      <dgm:spPr/>
    </dgm:pt>
    <dgm:pt modelId="{D8671687-BBA9-4A6B-9FA3-F5F26B7561A7}" type="pres">
      <dgm:prSet presAssocID="{7822EE2C-2275-47D9-92EF-1158A0D1C418}" presName="Accent11" presStyleCnt="0"/>
      <dgm:spPr/>
    </dgm:pt>
    <dgm:pt modelId="{CB2476FE-91FB-4529-ADF6-DCF5FE4693C2}" type="pres">
      <dgm:prSet presAssocID="{7822EE2C-2275-47D9-92EF-1158A0D1C418}" presName="AccentHold3" presStyleLbl="node1" presStyleIdx="11" presStyleCnt="19" custLinFactX="100000" custLinFactY="-522421" custLinFactNeighborX="191462" custLinFactNeighborY="-600000"/>
      <dgm:spPr/>
    </dgm:pt>
    <dgm:pt modelId="{DF1DA84A-5B74-425B-8BE4-2E55ABEB9F37}" type="pres">
      <dgm:prSet presAssocID="{1D20CCA2-7464-48E8-B401-426A6E23A53B}" presName="Child3" presStyleLbl="node1" presStyleIdx="12" presStyleCnt="19" custScaleX="228390" custScaleY="227561" custLinFactX="-233340" custLinFactY="-74394" custLinFactNeighborX="-3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F6B0203-9610-4A4D-B64D-BB6D60F0EC5A}" type="pres">
      <dgm:prSet presAssocID="{1D20CCA2-7464-48E8-B401-426A6E23A53B}" presName="Accent12" presStyleCnt="0"/>
      <dgm:spPr/>
    </dgm:pt>
    <dgm:pt modelId="{4AEB4B25-306A-4001-BE3B-87249F523D19}" type="pres">
      <dgm:prSet presAssocID="{1D20CCA2-7464-48E8-B401-426A6E23A53B}" presName="AccentHold1" presStyleLbl="node1" presStyleIdx="13" presStyleCnt="19" custLinFactX="-46272" custLinFactY="300000" custLinFactNeighborX="-100000" custLinFactNeighborY="325383"/>
      <dgm:spPr/>
    </dgm:pt>
    <dgm:pt modelId="{ABDB431C-B7D7-4AD0-AA8C-32B3629E9152}" type="pres">
      <dgm:prSet presAssocID="{1D6C77C1-997D-4952-B3CD-BF5E24990111}" presName="Child4" presStyleLbl="node1" presStyleIdx="14" presStyleCnt="19" custScaleX="213735" custScaleY="199067" custLinFactX="-100000" custLinFactNeighborX="-168529" custLinFactNeighborY="-2936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4E96F8B-7AED-4D98-ACD1-63ABFCEEBB57}" type="pres">
      <dgm:prSet presAssocID="{1D6C77C1-997D-4952-B3CD-BF5E24990111}" presName="Accent13" presStyleCnt="0"/>
      <dgm:spPr/>
    </dgm:pt>
    <dgm:pt modelId="{6347D944-B89C-444E-A4B9-A1BC0CDE9C60}" type="pres">
      <dgm:prSet presAssocID="{1D6C77C1-997D-4952-B3CD-BF5E24990111}" presName="AccentHold1" presStyleLbl="node1" presStyleIdx="15" presStyleCnt="19" custLinFactX="5353" custLinFactY="89340" custLinFactNeighborX="100000" custLinFactNeighborY="100000"/>
      <dgm:spPr/>
    </dgm:pt>
    <dgm:pt modelId="{874F50B9-7531-4A5F-872C-24463833F947}" type="pres">
      <dgm:prSet presAssocID="{771BAA79-8DAE-4C0D-AA5E-E4139D21D7A6}" presName="Child5" presStyleLbl="node1" presStyleIdx="16" presStyleCnt="19" custScaleX="285130" custScaleY="100000" custLinFactY="200000" custLinFactNeighborX="19254" custLinFactNeighborY="21015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949E8A2-A902-4E3D-8A1A-A464CE105130}" type="pres">
      <dgm:prSet presAssocID="{771BAA79-8DAE-4C0D-AA5E-E4139D21D7A6}" presName="Accent15" presStyleCnt="0"/>
      <dgm:spPr/>
    </dgm:pt>
    <dgm:pt modelId="{D7470FFC-DDCC-4D14-BBBC-AB4505F89D5F}" type="pres">
      <dgm:prSet presAssocID="{771BAA79-8DAE-4C0D-AA5E-E4139D21D7A6}" presName="AccentHold2" presStyleLbl="node1" presStyleIdx="17" presStyleCnt="19"/>
      <dgm:spPr/>
    </dgm:pt>
    <dgm:pt modelId="{F79DEAB4-83B4-4129-8AFB-8CF1F5F403B6}" type="pres">
      <dgm:prSet presAssocID="{771BAA79-8DAE-4C0D-AA5E-E4139D21D7A6}" presName="Accent16" presStyleCnt="0"/>
      <dgm:spPr/>
    </dgm:pt>
    <dgm:pt modelId="{3397B994-164B-4309-8663-29F486A4A0AE}" type="pres">
      <dgm:prSet presAssocID="{771BAA79-8DAE-4C0D-AA5E-E4139D21D7A6}" presName="AccentHold3" presStyleLbl="node1" presStyleIdx="18" presStyleCnt="19"/>
      <dgm:spPr/>
    </dgm:pt>
  </dgm:ptLst>
  <dgm:cxnLst>
    <dgm:cxn modelId="{2245209C-76BB-4F71-8414-CD0526C73389}" srcId="{3A00BA5D-5ED7-49C8-A9DE-58A4B1398A4A}" destId="{88F3F31F-7968-4604-9E0C-EDA296E90258}" srcOrd="0" destOrd="0" parTransId="{EA16DD68-5D42-46AF-BFB9-119058F6751E}" sibTransId="{2301B1CA-AEF3-43A2-A458-69108FC5C7DA}"/>
    <dgm:cxn modelId="{F849D955-8812-4CCF-9CFF-990830D46888}" type="presOf" srcId="{B6E44DB3-5DE6-438D-8203-5C7397278A0F}" destId="{C0DAB756-04B0-4730-8C99-C180103A440E}" srcOrd="0" destOrd="0" presId="urn:microsoft.com/office/officeart/2009/3/layout/CircleRelationship"/>
    <dgm:cxn modelId="{39EFD957-C4E9-4848-8A18-DD383C670CA6}" srcId="{3A00BA5D-5ED7-49C8-A9DE-58A4B1398A4A}" destId="{771BAA79-8DAE-4C0D-AA5E-E4139D21D7A6}" srcOrd="4" destOrd="0" parTransId="{F04BA223-AFB0-4D10-95BC-ADEC50534C7E}" sibTransId="{0C27C115-9B2F-441C-96C0-D9207BA64EA5}"/>
    <dgm:cxn modelId="{932C7AF7-04A8-444B-AE50-7E3172F2E8D6}" srcId="{B6E44DB3-5DE6-438D-8203-5C7397278A0F}" destId="{DFA95DBF-6794-47AD-B1DC-44FC12BCCF17}" srcOrd="3" destOrd="0" parTransId="{C18BF55F-D8D1-4068-B5BC-9835313316C9}" sibTransId="{5FE3FC30-4744-428A-8325-0A9801017C6B}"/>
    <dgm:cxn modelId="{F1292372-2367-445F-9FB3-49697219941D}" type="presOf" srcId="{1D6C77C1-997D-4952-B3CD-BF5E24990111}" destId="{ABDB431C-B7D7-4AD0-AA8C-32B3629E9152}" srcOrd="0" destOrd="0" presId="urn:microsoft.com/office/officeart/2009/3/layout/CircleRelationship"/>
    <dgm:cxn modelId="{2FB475B6-45DE-4369-A9ED-9733FADF1976}" srcId="{3A00BA5D-5ED7-49C8-A9DE-58A4B1398A4A}" destId="{1D6C77C1-997D-4952-B3CD-BF5E24990111}" srcOrd="3" destOrd="0" parTransId="{E521C39A-241E-4AF5-8DFD-8C2A0AE834B0}" sibTransId="{010C8FCB-9EE3-451C-A075-EBE2482F9484}"/>
    <dgm:cxn modelId="{AC779580-0417-44F6-818D-C3EA037A378F}" type="presOf" srcId="{3A00BA5D-5ED7-49C8-A9DE-58A4B1398A4A}" destId="{95B2A651-41B5-4DCF-B499-24F4696C010E}" srcOrd="0" destOrd="0" presId="urn:microsoft.com/office/officeart/2009/3/layout/CircleRelationship"/>
    <dgm:cxn modelId="{92C45AFA-607B-4A3A-8356-BD4A4C5615B5}" type="presOf" srcId="{1D20CCA2-7464-48E8-B401-426A6E23A53B}" destId="{DF1DA84A-5B74-425B-8BE4-2E55ABEB9F37}" srcOrd="0" destOrd="0" presId="urn:microsoft.com/office/officeart/2009/3/layout/CircleRelationship"/>
    <dgm:cxn modelId="{BFA3DF73-0CE5-4062-AD2D-4522512D4572}" srcId="{B6E44DB3-5DE6-438D-8203-5C7397278A0F}" destId="{EE722E03-C824-44BD-B4C5-810F85889497}" srcOrd="2" destOrd="0" parTransId="{E6ED3E36-E0B5-4316-82BC-0F80903CF04F}" sibTransId="{D66750ED-41E5-4820-B5EC-3340577E7E27}"/>
    <dgm:cxn modelId="{22253D61-E989-4714-BC6F-579200F53286}" type="presOf" srcId="{771BAA79-8DAE-4C0D-AA5E-E4139D21D7A6}" destId="{874F50B9-7531-4A5F-872C-24463833F947}" srcOrd="0" destOrd="0" presId="urn:microsoft.com/office/officeart/2009/3/layout/CircleRelationship"/>
    <dgm:cxn modelId="{2ABB589A-4242-4D99-A985-4883EDF9164B}" type="presOf" srcId="{7822EE2C-2275-47D9-92EF-1158A0D1C418}" destId="{9E636532-C59C-42AF-9472-4AA931A0C743}" srcOrd="0" destOrd="0" presId="urn:microsoft.com/office/officeart/2009/3/layout/CircleRelationship"/>
    <dgm:cxn modelId="{E84D607E-A79C-4FD2-B1D6-631A4E3F3DC5}" srcId="{B6E44DB3-5DE6-438D-8203-5C7397278A0F}" destId="{D0B85E2F-ED7B-4B9D-8F34-8976409DAF5B}" srcOrd="1" destOrd="0" parTransId="{865FD2FC-000F-4D3B-8BCC-D003849467B5}" sibTransId="{E2C807A4-EF53-4463-9560-EFC6226E63F2}"/>
    <dgm:cxn modelId="{8E63DDC5-4445-4A64-914D-A0B265EE458C}" srcId="{3A00BA5D-5ED7-49C8-A9DE-58A4B1398A4A}" destId="{7822EE2C-2275-47D9-92EF-1158A0D1C418}" srcOrd="1" destOrd="0" parTransId="{D3AE58EC-A6D6-46FF-A495-F1F698466717}" sibTransId="{169888B9-7358-4A24-B247-F3B94748DEF8}"/>
    <dgm:cxn modelId="{8DBA0917-E1FB-43C3-9863-F9FB841CB217}" srcId="{B6E44DB3-5DE6-438D-8203-5C7397278A0F}" destId="{CBBF93E7-2046-4FB3-98DB-71DADB83D802}" srcOrd="4" destOrd="0" parTransId="{AAD6FA2A-40E7-435A-BCB4-F003F9CDCFE3}" sibTransId="{0EBA02AB-62F0-4900-A74C-FBCF7B46981D}"/>
    <dgm:cxn modelId="{614349B8-B540-41B3-9A7A-49B10C82E195}" srcId="{B6E44DB3-5DE6-438D-8203-5C7397278A0F}" destId="{3A00BA5D-5ED7-49C8-A9DE-58A4B1398A4A}" srcOrd="0" destOrd="0" parTransId="{971B56A0-F5BA-460A-81F8-A8E731CB4593}" sibTransId="{9AE8266B-9110-4A6F-94AB-C7CD9C082E11}"/>
    <dgm:cxn modelId="{8C6670F5-AE48-4A83-92C3-2B6D391E53EF}" type="presOf" srcId="{88F3F31F-7968-4604-9E0C-EDA296E90258}" destId="{3F87D641-6E3B-4D5F-BE6F-3550F3BFCBD2}" srcOrd="0" destOrd="0" presId="urn:microsoft.com/office/officeart/2009/3/layout/CircleRelationship"/>
    <dgm:cxn modelId="{060E7411-DB1E-453E-B599-A9EAF498871C}" srcId="{3A00BA5D-5ED7-49C8-A9DE-58A4B1398A4A}" destId="{1D20CCA2-7464-48E8-B401-426A6E23A53B}" srcOrd="2" destOrd="0" parTransId="{F4B27E46-D542-4EFD-BB2F-AC5BE53FFEC5}" sibTransId="{7C67123A-1290-4D00-A042-86A1E2E59BFA}"/>
    <dgm:cxn modelId="{68B05266-D41F-4811-8F65-C677962EE92B}" type="presParOf" srcId="{C0DAB756-04B0-4730-8C99-C180103A440E}" destId="{95B2A651-41B5-4DCF-B499-24F4696C010E}" srcOrd="0" destOrd="0" presId="urn:microsoft.com/office/officeart/2009/3/layout/CircleRelationship"/>
    <dgm:cxn modelId="{8876C491-BF24-4A4F-A909-73157847F4D9}" type="presParOf" srcId="{C0DAB756-04B0-4730-8C99-C180103A440E}" destId="{B49BF7C9-C5BA-4C93-BB05-4C012B444ACE}" srcOrd="1" destOrd="0" presId="urn:microsoft.com/office/officeart/2009/3/layout/CircleRelationship"/>
    <dgm:cxn modelId="{8EA3C3A8-CA19-48EC-97BE-845761925E6C}" type="presParOf" srcId="{C0DAB756-04B0-4730-8C99-C180103A440E}" destId="{427EE083-A388-4101-BFFA-0311ABB9A08B}" srcOrd="2" destOrd="0" presId="urn:microsoft.com/office/officeart/2009/3/layout/CircleRelationship"/>
    <dgm:cxn modelId="{6265E794-8361-4975-9AAE-6F37CD951546}" type="presParOf" srcId="{C0DAB756-04B0-4730-8C99-C180103A440E}" destId="{D3F13C50-116B-4D2F-89C9-C459148B3483}" srcOrd="3" destOrd="0" presId="urn:microsoft.com/office/officeart/2009/3/layout/CircleRelationship"/>
    <dgm:cxn modelId="{C2E6F058-804C-4E6F-8FC5-71C613F69BA8}" type="presParOf" srcId="{C0DAB756-04B0-4730-8C99-C180103A440E}" destId="{4311FBC7-DB04-4615-902E-63ABB3F0A35F}" srcOrd="4" destOrd="0" presId="urn:microsoft.com/office/officeart/2009/3/layout/CircleRelationship"/>
    <dgm:cxn modelId="{480D114D-9D86-49A9-A1E6-9177E62E4491}" type="presParOf" srcId="{C0DAB756-04B0-4730-8C99-C180103A440E}" destId="{6B366D7B-02FF-4E58-B241-16E553F65728}" srcOrd="5" destOrd="0" presId="urn:microsoft.com/office/officeart/2009/3/layout/CircleRelationship"/>
    <dgm:cxn modelId="{3BA684D7-DBC3-4125-9270-B8A07A8A23E3}" type="presParOf" srcId="{C0DAB756-04B0-4730-8C99-C180103A440E}" destId="{3F87D641-6E3B-4D5F-BE6F-3550F3BFCBD2}" srcOrd="6" destOrd="0" presId="urn:microsoft.com/office/officeart/2009/3/layout/CircleRelationship"/>
    <dgm:cxn modelId="{6603D7EF-899B-455A-B952-B30BA9197B59}" type="presParOf" srcId="{C0DAB756-04B0-4730-8C99-C180103A440E}" destId="{D304653A-BC56-4D3D-A95B-F6ECDA0324ED}" srcOrd="7" destOrd="0" presId="urn:microsoft.com/office/officeart/2009/3/layout/CircleRelationship"/>
    <dgm:cxn modelId="{4FC49C64-4A7E-4725-B29F-D6F8F4D972DB}" type="presParOf" srcId="{D304653A-BC56-4D3D-A95B-F6ECDA0324ED}" destId="{2D70B479-F372-47EC-A4C1-B8E53302E211}" srcOrd="0" destOrd="0" presId="urn:microsoft.com/office/officeart/2009/3/layout/CircleRelationship"/>
    <dgm:cxn modelId="{0F52B10E-F356-418C-8E23-7D32EB8872D4}" type="presParOf" srcId="{C0DAB756-04B0-4730-8C99-C180103A440E}" destId="{C8FE8546-2EFF-46A0-B57B-33D606325F6A}" srcOrd="8" destOrd="0" presId="urn:microsoft.com/office/officeart/2009/3/layout/CircleRelationship"/>
    <dgm:cxn modelId="{0431027F-7505-4A84-8326-C89EF05BB117}" type="presParOf" srcId="{C8FE8546-2EFF-46A0-B57B-33D606325F6A}" destId="{F16F0576-BFFA-4355-9559-35ED1B9A93BA}" srcOrd="0" destOrd="0" presId="urn:microsoft.com/office/officeart/2009/3/layout/CircleRelationship"/>
    <dgm:cxn modelId="{5432346B-B8EC-45B4-8627-CE362ADB44D4}" type="presParOf" srcId="{C0DAB756-04B0-4730-8C99-C180103A440E}" destId="{9E636532-C59C-42AF-9472-4AA931A0C743}" srcOrd="9" destOrd="0" presId="urn:microsoft.com/office/officeart/2009/3/layout/CircleRelationship"/>
    <dgm:cxn modelId="{B588A511-9CD7-4B3A-AF20-CDB2A3709473}" type="presParOf" srcId="{C0DAB756-04B0-4730-8C99-C180103A440E}" destId="{032FF45C-ADA1-43F1-98E5-162CA8AE38C7}" srcOrd="10" destOrd="0" presId="urn:microsoft.com/office/officeart/2009/3/layout/CircleRelationship"/>
    <dgm:cxn modelId="{A398012A-F4E1-4B6C-BE2F-79E273C70EE9}" type="presParOf" srcId="{032FF45C-ADA1-43F1-98E5-162CA8AE38C7}" destId="{D988641D-0EC9-4F34-9EC9-C6FAFB62BBA6}" srcOrd="0" destOrd="0" presId="urn:microsoft.com/office/officeart/2009/3/layout/CircleRelationship"/>
    <dgm:cxn modelId="{4E615872-A879-4811-B2A2-EA84E0825091}" type="presParOf" srcId="{C0DAB756-04B0-4730-8C99-C180103A440E}" destId="{9643BD4A-CEEE-45D2-A494-907133F8070F}" srcOrd="11" destOrd="0" presId="urn:microsoft.com/office/officeart/2009/3/layout/CircleRelationship"/>
    <dgm:cxn modelId="{0FC5085D-11EC-4CA2-8F90-02B310D55805}" type="presParOf" srcId="{9643BD4A-CEEE-45D2-A494-907133F8070F}" destId="{EEA3BC35-7B31-4D09-9DFD-F3E4F01EA5B0}" srcOrd="0" destOrd="0" presId="urn:microsoft.com/office/officeart/2009/3/layout/CircleRelationship"/>
    <dgm:cxn modelId="{43218E08-569E-4348-85A8-0CD755D41E46}" type="presParOf" srcId="{C0DAB756-04B0-4730-8C99-C180103A440E}" destId="{D8671687-BBA9-4A6B-9FA3-F5F26B7561A7}" srcOrd="12" destOrd="0" presId="urn:microsoft.com/office/officeart/2009/3/layout/CircleRelationship"/>
    <dgm:cxn modelId="{4E074012-400A-4A67-8EE1-F5DD3B3C9329}" type="presParOf" srcId="{D8671687-BBA9-4A6B-9FA3-F5F26B7561A7}" destId="{CB2476FE-91FB-4529-ADF6-DCF5FE4693C2}" srcOrd="0" destOrd="0" presId="urn:microsoft.com/office/officeart/2009/3/layout/CircleRelationship"/>
    <dgm:cxn modelId="{9943F374-6ECC-4169-AC48-26037CE18543}" type="presParOf" srcId="{C0DAB756-04B0-4730-8C99-C180103A440E}" destId="{DF1DA84A-5B74-425B-8BE4-2E55ABEB9F37}" srcOrd="13" destOrd="0" presId="urn:microsoft.com/office/officeart/2009/3/layout/CircleRelationship"/>
    <dgm:cxn modelId="{5D36EF3F-F5AC-4870-BCFF-872219E81CBC}" type="presParOf" srcId="{C0DAB756-04B0-4730-8C99-C180103A440E}" destId="{4F6B0203-9610-4A4D-B64D-BB6D60F0EC5A}" srcOrd="14" destOrd="0" presId="urn:microsoft.com/office/officeart/2009/3/layout/CircleRelationship"/>
    <dgm:cxn modelId="{F61618F8-D290-4796-ABD3-F5332C70E289}" type="presParOf" srcId="{4F6B0203-9610-4A4D-B64D-BB6D60F0EC5A}" destId="{4AEB4B25-306A-4001-BE3B-87249F523D19}" srcOrd="0" destOrd="0" presId="urn:microsoft.com/office/officeart/2009/3/layout/CircleRelationship"/>
    <dgm:cxn modelId="{1316CF0D-3D27-4FC5-A478-BF87AD763C43}" type="presParOf" srcId="{C0DAB756-04B0-4730-8C99-C180103A440E}" destId="{ABDB431C-B7D7-4AD0-AA8C-32B3629E9152}" srcOrd="15" destOrd="0" presId="urn:microsoft.com/office/officeart/2009/3/layout/CircleRelationship"/>
    <dgm:cxn modelId="{020F02C5-E1FD-47F4-BE6D-58BD90983290}" type="presParOf" srcId="{C0DAB756-04B0-4730-8C99-C180103A440E}" destId="{14E96F8B-7AED-4D98-ACD1-63ABFCEEBB57}" srcOrd="16" destOrd="0" presId="urn:microsoft.com/office/officeart/2009/3/layout/CircleRelationship"/>
    <dgm:cxn modelId="{33FAB48B-E566-49C1-8BE2-13A7702934DA}" type="presParOf" srcId="{14E96F8B-7AED-4D98-ACD1-63ABFCEEBB57}" destId="{6347D944-B89C-444E-A4B9-A1BC0CDE9C60}" srcOrd="0" destOrd="0" presId="urn:microsoft.com/office/officeart/2009/3/layout/CircleRelationship"/>
    <dgm:cxn modelId="{0576A170-FEC4-4F46-BA32-377EC5B3A66D}" type="presParOf" srcId="{C0DAB756-04B0-4730-8C99-C180103A440E}" destId="{874F50B9-7531-4A5F-872C-24463833F947}" srcOrd="17" destOrd="0" presId="urn:microsoft.com/office/officeart/2009/3/layout/CircleRelationship"/>
    <dgm:cxn modelId="{01E57F5A-6CFE-409A-8B09-930CB898AAB1}" type="presParOf" srcId="{C0DAB756-04B0-4730-8C99-C180103A440E}" destId="{7949E8A2-A902-4E3D-8A1A-A464CE105130}" srcOrd="18" destOrd="0" presId="urn:microsoft.com/office/officeart/2009/3/layout/CircleRelationship"/>
    <dgm:cxn modelId="{F8AE36F8-488A-4098-9CCE-B59EBC76E106}" type="presParOf" srcId="{7949E8A2-A902-4E3D-8A1A-A464CE105130}" destId="{D7470FFC-DDCC-4D14-BBBC-AB4505F89D5F}" srcOrd="0" destOrd="0" presId="urn:microsoft.com/office/officeart/2009/3/layout/CircleRelationship"/>
    <dgm:cxn modelId="{3B77E589-41DF-4209-9FBC-6AD770FF5C17}" type="presParOf" srcId="{C0DAB756-04B0-4730-8C99-C180103A440E}" destId="{F79DEAB4-83B4-4129-8AFB-8CF1F5F403B6}" srcOrd="19" destOrd="0" presId="urn:microsoft.com/office/officeart/2009/3/layout/CircleRelationship"/>
    <dgm:cxn modelId="{56CCD82E-F63E-43A9-9D27-301E8007C66C}" type="presParOf" srcId="{F79DEAB4-83B4-4129-8AFB-8CF1F5F403B6}" destId="{3397B994-164B-4309-8663-29F486A4A0A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6671A-AEDE-4A24-9DA1-A10F216F4EF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43F2F-0224-4593-B02A-0ABC62B7E5C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субъекты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88BD176B-12B7-4120-9EED-0BC01E2E6D61}" type="parTrans" cxnId="{F43FC59B-55B9-4315-80E1-F4641BF0AED4}">
      <dgm:prSet/>
      <dgm:spPr/>
      <dgm:t>
        <a:bodyPr/>
        <a:lstStyle/>
        <a:p>
          <a:endParaRPr lang="ru-RU"/>
        </a:p>
      </dgm:t>
    </dgm:pt>
    <dgm:pt modelId="{4482AD66-8A83-4DE1-B078-4E909BA2146A}" type="sibTrans" cxnId="{F43FC59B-55B9-4315-80E1-F4641BF0AED4}">
      <dgm:prSet/>
      <dgm:spPr/>
      <dgm:t>
        <a:bodyPr/>
        <a:lstStyle/>
        <a:p>
          <a:endParaRPr lang="ru-RU"/>
        </a:p>
      </dgm:t>
    </dgm:pt>
    <dgm:pt modelId="{6280837A-4C95-49DE-8F7F-B00CC81CC304}">
      <dgm:prSet phldrT="[Текст]" custT="1"/>
      <dgm:spPr/>
      <dgm:t>
        <a:bodyPr/>
        <a:lstStyle/>
        <a:p>
          <a:r>
            <a:rPr lang="ru-RU" sz="1800" b="1" dirty="0" smtClean="0"/>
            <a:t>абитуриент</a:t>
          </a:r>
          <a:endParaRPr lang="ru-RU" sz="1800" b="1" dirty="0"/>
        </a:p>
      </dgm:t>
    </dgm:pt>
    <dgm:pt modelId="{D13B59D4-FBE9-4F40-AF72-B76244EA315F}" type="parTrans" cxnId="{C5C4C52F-D3BC-4E40-BAA1-0B413FE50819}">
      <dgm:prSet/>
      <dgm:spPr/>
      <dgm:t>
        <a:bodyPr/>
        <a:lstStyle/>
        <a:p>
          <a:endParaRPr lang="ru-RU"/>
        </a:p>
      </dgm:t>
    </dgm:pt>
    <dgm:pt modelId="{C37FDB12-074D-4C34-ADAF-AD50458D85FB}" type="sibTrans" cxnId="{C5C4C52F-D3BC-4E40-BAA1-0B413FE50819}">
      <dgm:prSet/>
      <dgm:spPr/>
      <dgm:t>
        <a:bodyPr/>
        <a:lstStyle/>
        <a:p>
          <a:endParaRPr lang="ru-RU"/>
        </a:p>
      </dgm:t>
    </dgm:pt>
    <dgm:pt modelId="{C89446A8-6CCD-49CC-8D07-4C5A101DF645}">
      <dgm:prSet phldrT="[Текст]" custT="1"/>
      <dgm:spPr/>
      <dgm:t>
        <a:bodyPr/>
        <a:lstStyle/>
        <a:p>
          <a:r>
            <a:rPr lang="ru-RU" sz="2000" b="1" u="sng" dirty="0" smtClean="0"/>
            <a:t>родители (!)</a:t>
          </a:r>
          <a:endParaRPr lang="ru-RU" sz="2000" b="1" u="sng" dirty="0"/>
        </a:p>
      </dgm:t>
    </dgm:pt>
    <dgm:pt modelId="{6ABC57D7-DE4D-4CB3-826F-159B9F471508}" type="parTrans" cxnId="{5EF079A9-0B77-4947-A265-C121FC9F3D5D}">
      <dgm:prSet/>
      <dgm:spPr/>
      <dgm:t>
        <a:bodyPr/>
        <a:lstStyle/>
        <a:p>
          <a:endParaRPr lang="ru-RU"/>
        </a:p>
      </dgm:t>
    </dgm:pt>
    <dgm:pt modelId="{1B772B4A-0823-4FFE-913C-E196C4F80B73}" type="sibTrans" cxnId="{5EF079A9-0B77-4947-A265-C121FC9F3D5D}">
      <dgm:prSet/>
      <dgm:spPr/>
      <dgm:t>
        <a:bodyPr/>
        <a:lstStyle/>
        <a:p>
          <a:endParaRPr lang="ru-RU"/>
        </a:p>
      </dgm:t>
    </dgm:pt>
    <dgm:pt modelId="{4D596793-43E6-44B0-9943-81092C52A5B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инструменты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6ACA21E8-8F72-4DCB-8825-950D60EB918E}" type="parTrans" cxnId="{05B16748-7DEF-4405-A093-97C3F66C1004}">
      <dgm:prSet/>
      <dgm:spPr/>
      <dgm:t>
        <a:bodyPr/>
        <a:lstStyle/>
        <a:p>
          <a:endParaRPr lang="ru-RU"/>
        </a:p>
      </dgm:t>
    </dgm:pt>
    <dgm:pt modelId="{D8110C48-866B-42DE-AFD7-07E0D06B3949}" type="sibTrans" cxnId="{05B16748-7DEF-4405-A093-97C3F66C1004}">
      <dgm:prSet/>
      <dgm:spPr/>
      <dgm:t>
        <a:bodyPr/>
        <a:lstStyle/>
        <a:p>
          <a:endParaRPr lang="ru-RU"/>
        </a:p>
      </dgm:t>
    </dgm:pt>
    <dgm:pt modelId="{0C40DDDD-DE67-422D-8AD9-6D39EBD3468D}">
      <dgm:prSet phldrT="[Текст]" custT="1"/>
      <dgm:spPr/>
      <dgm:t>
        <a:bodyPr/>
        <a:lstStyle/>
        <a:p>
          <a:r>
            <a:rPr lang="ru-RU" sz="1400" b="1" dirty="0" smtClean="0"/>
            <a:t>диагностика и консультирование</a:t>
          </a:r>
          <a:endParaRPr lang="ru-RU" sz="1400" b="1" dirty="0"/>
        </a:p>
      </dgm:t>
    </dgm:pt>
    <dgm:pt modelId="{701B8151-91DE-425D-8300-6090C11786AC}" type="parTrans" cxnId="{5CE3D88B-5234-45E2-998D-DA4EF9843B80}">
      <dgm:prSet/>
      <dgm:spPr/>
      <dgm:t>
        <a:bodyPr/>
        <a:lstStyle/>
        <a:p>
          <a:endParaRPr lang="ru-RU"/>
        </a:p>
      </dgm:t>
    </dgm:pt>
    <dgm:pt modelId="{BB9A15A3-6F8C-4C7F-8FA6-60C30410962A}" type="sibTrans" cxnId="{5CE3D88B-5234-45E2-998D-DA4EF9843B80}">
      <dgm:prSet/>
      <dgm:spPr/>
      <dgm:t>
        <a:bodyPr/>
        <a:lstStyle/>
        <a:p>
          <a:endParaRPr lang="ru-RU"/>
        </a:p>
      </dgm:t>
    </dgm:pt>
    <dgm:pt modelId="{F528B830-760C-4B33-A608-3D2E5EA4192A}">
      <dgm:prSet/>
      <dgm:spPr/>
      <dgm:t>
        <a:bodyPr/>
        <a:lstStyle/>
        <a:p>
          <a:r>
            <a:rPr lang="ru-RU" b="1" i="0" u="sng" dirty="0" err="1" smtClean="0"/>
            <a:t>профориентационные</a:t>
          </a:r>
          <a:r>
            <a:rPr lang="ru-RU" b="1" i="0" u="sng" dirty="0" smtClean="0"/>
            <a:t> игры и тренинги</a:t>
          </a:r>
          <a:endParaRPr lang="ru-RU" b="1" i="0" u="sng" dirty="0"/>
        </a:p>
      </dgm:t>
    </dgm:pt>
    <dgm:pt modelId="{066F1AA5-D0D9-4027-A844-06548AD692F4}" type="parTrans" cxnId="{DFD57E63-439E-4524-A0E4-9F25E2E95D55}">
      <dgm:prSet/>
      <dgm:spPr/>
      <dgm:t>
        <a:bodyPr/>
        <a:lstStyle/>
        <a:p>
          <a:endParaRPr lang="ru-RU"/>
        </a:p>
      </dgm:t>
    </dgm:pt>
    <dgm:pt modelId="{518DB424-7F05-42C5-8011-853649FE3149}" type="sibTrans" cxnId="{DFD57E63-439E-4524-A0E4-9F25E2E95D55}">
      <dgm:prSet/>
      <dgm:spPr/>
      <dgm:t>
        <a:bodyPr/>
        <a:lstStyle/>
        <a:p>
          <a:endParaRPr lang="ru-RU"/>
        </a:p>
      </dgm:t>
    </dgm:pt>
    <dgm:pt modelId="{EE567667-B5C4-43CF-AE19-59D1F9C1F148}">
      <dgm:prSet phldrT="[Текст]" custT="1"/>
      <dgm:spPr/>
      <dgm:t>
        <a:bodyPr/>
        <a:lstStyle/>
        <a:p>
          <a:r>
            <a:rPr lang="ru-RU" sz="2000" b="1" dirty="0" smtClean="0"/>
            <a:t>педагоги</a:t>
          </a:r>
          <a:endParaRPr lang="ru-RU" sz="2000" b="1" dirty="0"/>
        </a:p>
      </dgm:t>
    </dgm:pt>
    <dgm:pt modelId="{99CE87CA-E873-4068-AE19-5C7536696EE2}" type="parTrans" cxnId="{3E1E3CB7-CD8B-4173-82A0-FABC048EA14D}">
      <dgm:prSet/>
      <dgm:spPr/>
      <dgm:t>
        <a:bodyPr/>
        <a:lstStyle/>
        <a:p>
          <a:endParaRPr lang="ru-RU"/>
        </a:p>
      </dgm:t>
    </dgm:pt>
    <dgm:pt modelId="{DC5A5B4D-F2E1-4A8F-83D5-0CFDEA02530A}" type="sibTrans" cxnId="{3E1E3CB7-CD8B-4173-82A0-FABC048EA14D}">
      <dgm:prSet/>
      <dgm:spPr/>
      <dgm:t>
        <a:bodyPr/>
        <a:lstStyle/>
        <a:p>
          <a:endParaRPr lang="ru-RU"/>
        </a:p>
      </dgm:t>
    </dgm:pt>
    <dgm:pt modelId="{0303E14A-20F9-4B62-BB45-D544307F446F}">
      <dgm:prSet/>
      <dgm:spPr/>
      <dgm:t>
        <a:bodyPr/>
        <a:lstStyle/>
        <a:p>
          <a:r>
            <a:rPr lang="ru-RU" b="1" i="0" dirty="0" err="1" smtClean="0"/>
            <a:t>профориентационный</a:t>
          </a:r>
          <a:r>
            <a:rPr lang="ru-RU" b="1" i="0" dirty="0" smtClean="0"/>
            <a:t> семинар </a:t>
          </a:r>
          <a:endParaRPr lang="ru-RU" b="1" i="0" dirty="0"/>
        </a:p>
      </dgm:t>
    </dgm:pt>
    <dgm:pt modelId="{380E9743-0A96-4A96-B88E-EFB5772C900D}" type="parTrans" cxnId="{C0FCB7EE-3262-4523-87D4-D33796732AF9}">
      <dgm:prSet/>
      <dgm:spPr/>
      <dgm:t>
        <a:bodyPr/>
        <a:lstStyle/>
        <a:p>
          <a:endParaRPr lang="ru-RU"/>
        </a:p>
      </dgm:t>
    </dgm:pt>
    <dgm:pt modelId="{AD7A5587-32CE-4715-A4DE-07AE329E0EA6}" type="sibTrans" cxnId="{C0FCB7EE-3262-4523-87D4-D33796732AF9}">
      <dgm:prSet/>
      <dgm:spPr/>
      <dgm:t>
        <a:bodyPr/>
        <a:lstStyle/>
        <a:p>
          <a:endParaRPr lang="ru-RU"/>
        </a:p>
      </dgm:t>
    </dgm:pt>
    <dgm:pt modelId="{301EDB34-74CC-4304-B8A5-AE17A03A13E5}">
      <dgm:prSet custT="1"/>
      <dgm:spPr/>
      <dgm:t>
        <a:bodyPr/>
        <a:lstStyle/>
        <a:p>
          <a:r>
            <a:rPr lang="ru-RU" sz="2000" b="1" dirty="0" smtClean="0"/>
            <a:t>работодатель</a:t>
          </a:r>
          <a:endParaRPr lang="ru-RU" sz="2000" b="1" dirty="0"/>
        </a:p>
      </dgm:t>
    </dgm:pt>
    <dgm:pt modelId="{D7FA62B7-FF04-44DD-8743-E083A927EBD6}" type="parTrans" cxnId="{2A0A7EFF-B836-44E9-ADEC-D6CE20A7BC2D}">
      <dgm:prSet/>
      <dgm:spPr/>
      <dgm:t>
        <a:bodyPr/>
        <a:lstStyle/>
        <a:p>
          <a:endParaRPr lang="ru-RU"/>
        </a:p>
      </dgm:t>
    </dgm:pt>
    <dgm:pt modelId="{0F550F95-BAEE-4D45-ADBA-F2D68BA7A990}" type="sibTrans" cxnId="{2A0A7EFF-B836-44E9-ADEC-D6CE20A7BC2D}">
      <dgm:prSet/>
      <dgm:spPr/>
      <dgm:t>
        <a:bodyPr/>
        <a:lstStyle/>
        <a:p>
          <a:endParaRPr lang="ru-RU"/>
        </a:p>
      </dgm:t>
    </dgm:pt>
    <dgm:pt modelId="{2B9D8427-6B71-40E5-A1D9-7BF5AFCC2BEA}" type="pres">
      <dgm:prSet presAssocID="{4036671A-AEDE-4A24-9DA1-A10F216F4E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FF00B3-4E6E-4BC1-B74A-450850232E98}" type="pres">
      <dgm:prSet presAssocID="{F7343F2F-0224-4593-B02A-0ABC62B7E5C2}" presName="root" presStyleCnt="0"/>
      <dgm:spPr/>
    </dgm:pt>
    <dgm:pt modelId="{83FB8019-2DEF-4F8B-8FA5-F5DEC94C2DDE}" type="pres">
      <dgm:prSet presAssocID="{F7343F2F-0224-4593-B02A-0ABC62B7E5C2}" presName="rootComposite" presStyleCnt="0"/>
      <dgm:spPr/>
    </dgm:pt>
    <dgm:pt modelId="{68014A9C-78AE-44E6-8A31-EC1718707F0F}" type="pres">
      <dgm:prSet presAssocID="{F7343F2F-0224-4593-B02A-0ABC62B7E5C2}" presName="rootText" presStyleLbl="node1" presStyleIdx="0" presStyleCnt="2"/>
      <dgm:spPr/>
      <dgm:t>
        <a:bodyPr/>
        <a:lstStyle/>
        <a:p>
          <a:endParaRPr lang="ru-RU"/>
        </a:p>
      </dgm:t>
    </dgm:pt>
    <dgm:pt modelId="{0020A6CB-BD41-4F98-B61F-55EC99686BAC}" type="pres">
      <dgm:prSet presAssocID="{F7343F2F-0224-4593-B02A-0ABC62B7E5C2}" presName="rootConnector" presStyleLbl="node1" presStyleIdx="0" presStyleCnt="2"/>
      <dgm:spPr/>
      <dgm:t>
        <a:bodyPr/>
        <a:lstStyle/>
        <a:p>
          <a:endParaRPr lang="ru-RU"/>
        </a:p>
      </dgm:t>
    </dgm:pt>
    <dgm:pt modelId="{F3403DB4-E315-4768-A844-90BD65BFD85A}" type="pres">
      <dgm:prSet presAssocID="{F7343F2F-0224-4593-B02A-0ABC62B7E5C2}" presName="childShape" presStyleCnt="0"/>
      <dgm:spPr/>
    </dgm:pt>
    <dgm:pt modelId="{DED3C250-FDBE-4B84-8AAF-01DF8B336ADB}" type="pres">
      <dgm:prSet presAssocID="{D13B59D4-FBE9-4F40-AF72-B76244EA315F}" presName="Name13" presStyleLbl="parChTrans1D2" presStyleIdx="0" presStyleCnt="7"/>
      <dgm:spPr/>
      <dgm:t>
        <a:bodyPr/>
        <a:lstStyle/>
        <a:p>
          <a:endParaRPr lang="ru-RU"/>
        </a:p>
      </dgm:t>
    </dgm:pt>
    <dgm:pt modelId="{8B3CC28E-566A-4234-A3AA-906393D53997}" type="pres">
      <dgm:prSet presAssocID="{6280837A-4C95-49DE-8F7F-B00CC81CC304}" presName="childText" presStyleLbl="bgAcc1" presStyleIdx="0" presStyleCnt="7" custScaleX="20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3D2AC-8804-4AA2-8D96-AE18C242A38B}" type="pres">
      <dgm:prSet presAssocID="{6ABC57D7-DE4D-4CB3-826F-159B9F471508}" presName="Name13" presStyleLbl="parChTrans1D2" presStyleIdx="1" presStyleCnt="7"/>
      <dgm:spPr/>
      <dgm:t>
        <a:bodyPr/>
        <a:lstStyle/>
        <a:p>
          <a:endParaRPr lang="ru-RU"/>
        </a:p>
      </dgm:t>
    </dgm:pt>
    <dgm:pt modelId="{166610E4-7CFA-4669-BF16-E5AFA7197AE8}" type="pres">
      <dgm:prSet presAssocID="{C89446A8-6CCD-49CC-8D07-4C5A101DF645}" presName="childText" presStyleLbl="bgAcc1" presStyleIdx="1" presStyleCnt="7" custScaleX="213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1EC58-02C6-486B-8A1C-99A79FE9E367}" type="pres">
      <dgm:prSet presAssocID="{99CE87CA-E873-4068-AE19-5C7536696EE2}" presName="Name13" presStyleLbl="parChTrans1D2" presStyleIdx="2" presStyleCnt="7"/>
      <dgm:spPr/>
      <dgm:t>
        <a:bodyPr/>
        <a:lstStyle/>
        <a:p>
          <a:endParaRPr lang="ru-RU"/>
        </a:p>
      </dgm:t>
    </dgm:pt>
    <dgm:pt modelId="{90D87A2B-F4D0-4B79-819F-CE6F0AECCB13}" type="pres">
      <dgm:prSet presAssocID="{EE567667-B5C4-43CF-AE19-59D1F9C1F148}" presName="childText" presStyleLbl="bgAcc1" presStyleIdx="2" presStyleCnt="7" custScaleX="212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0F77C-0C0A-4208-965A-BDBAD807EC06}" type="pres">
      <dgm:prSet presAssocID="{D7FA62B7-FF04-44DD-8743-E083A927EBD6}" presName="Name13" presStyleLbl="parChTrans1D2" presStyleIdx="3" presStyleCnt="7"/>
      <dgm:spPr/>
      <dgm:t>
        <a:bodyPr/>
        <a:lstStyle/>
        <a:p>
          <a:endParaRPr lang="ru-RU"/>
        </a:p>
      </dgm:t>
    </dgm:pt>
    <dgm:pt modelId="{F023D5F4-232C-4F36-8D6A-A499C1B78E19}" type="pres">
      <dgm:prSet presAssocID="{301EDB34-74CC-4304-B8A5-AE17A03A13E5}" presName="childText" presStyleLbl="bgAcc1" presStyleIdx="3" presStyleCnt="7" custScaleX="345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81895-12EE-42D5-8E3B-D5D0868449F1}" type="pres">
      <dgm:prSet presAssocID="{4D596793-43E6-44B0-9943-81092C52A5B2}" presName="root" presStyleCnt="0"/>
      <dgm:spPr/>
    </dgm:pt>
    <dgm:pt modelId="{83501C12-D42C-498A-8716-326E94147F89}" type="pres">
      <dgm:prSet presAssocID="{4D596793-43E6-44B0-9943-81092C52A5B2}" presName="rootComposite" presStyleCnt="0"/>
      <dgm:spPr/>
    </dgm:pt>
    <dgm:pt modelId="{7FEC3B97-2C5C-4CF2-9420-C338B3EB9E2A}" type="pres">
      <dgm:prSet presAssocID="{4D596793-43E6-44B0-9943-81092C52A5B2}" presName="rootText" presStyleLbl="node1" presStyleIdx="1" presStyleCnt="2"/>
      <dgm:spPr/>
      <dgm:t>
        <a:bodyPr/>
        <a:lstStyle/>
        <a:p>
          <a:endParaRPr lang="ru-RU"/>
        </a:p>
      </dgm:t>
    </dgm:pt>
    <dgm:pt modelId="{9AFBFE01-CBDE-4A64-A90E-93E5714E1206}" type="pres">
      <dgm:prSet presAssocID="{4D596793-43E6-44B0-9943-81092C52A5B2}" presName="rootConnector" presStyleLbl="node1" presStyleIdx="1" presStyleCnt="2"/>
      <dgm:spPr/>
      <dgm:t>
        <a:bodyPr/>
        <a:lstStyle/>
        <a:p>
          <a:endParaRPr lang="ru-RU"/>
        </a:p>
      </dgm:t>
    </dgm:pt>
    <dgm:pt modelId="{988C305C-D2A1-46FD-BF51-56D96ADEA0BE}" type="pres">
      <dgm:prSet presAssocID="{4D596793-43E6-44B0-9943-81092C52A5B2}" presName="childShape" presStyleCnt="0"/>
      <dgm:spPr/>
    </dgm:pt>
    <dgm:pt modelId="{1FD693D1-FC2D-4083-8366-06EB0741267F}" type="pres">
      <dgm:prSet presAssocID="{701B8151-91DE-425D-8300-6090C11786AC}" presName="Name13" presStyleLbl="parChTrans1D2" presStyleIdx="4" presStyleCnt="7"/>
      <dgm:spPr/>
      <dgm:t>
        <a:bodyPr/>
        <a:lstStyle/>
        <a:p>
          <a:endParaRPr lang="ru-RU"/>
        </a:p>
      </dgm:t>
    </dgm:pt>
    <dgm:pt modelId="{DB0653A8-A7C7-4971-B404-7CA8883F636C}" type="pres">
      <dgm:prSet presAssocID="{0C40DDDD-DE67-422D-8AD9-6D39EBD3468D}" presName="childText" presStyleLbl="bgAcc1" presStyleIdx="4" presStyleCnt="7" custScaleX="192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4026-A173-416C-9797-A5BEEBD0543D}" type="pres">
      <dgm:prSet presAssocID="{066F1AA5-D0D9-4027-A844-06548AD692F4}" presName="Name13" presStyleLbl="parChTrans1D2" presStyleIdx="5" presStyleCnt="7"/>
      <dgm:spPr/>
      <dgm:t>
        <a:bodyPr/>
        <a:lstStyle/>
        <a:p>
          <a:endParaRPr lang="ru-RU"/>
        </a:p>
      </dgm:t>
    </dgm:pt>
    <dgm:pt modelId="{BB92EB93-B6E5-4B2B-9C70-F60F20A85194}" type="pres">
      <dgm:prSet presAssocID="{F528B830-760C-4B33-A608-3D2E5EA4192A}" presName="childText" presStyleLbl="bgAcc1" presStyleIdx="5" presStyleCnt="7" custScaleX="19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B7537-7A93-4767-ADA5-954872E78D00}" type="pres">
      <dgm:prSet presAssocID="{380E9743-0A96-4A96-B88E-EFB5772C900D}" presName="Name13" presStyleLbl="parChTrans1D2" presStyleIdx="6" presStyleCnt="7"/>
      <dgm:spPr/>
      <dgm:t>
        <a:bodyPr/>
        <a:lstStyle/>
        <a:p>
          <a:endParaRPr lang="ru-RU"/>
        </a:p>
      </dgm:t>
    </dgm:pt>
    <dgm:pt modelId="{8E82CA6F-8E85-4FC5-94D5-4F5CA17B214A}" type="pres">
      <dgm:prSet presAssocID="{0303E14A-20F9-4B62-BB45-D544307F446F}" presName="childText" presStyleLbl="bgAcc1" presStyleIdx="6" presStyleCnt="7" custScaleX="19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72D9B-372B-4F29-81EA-6458DAB77635}" type="presOf" srcId="{0303E14A-20F9-4B62-BB45-D544307F446F}" destId="{8E82CA6F-8E85-4FC5-94D5-4F5CA17B214A}" srcOrd="0" destOrd="0" presId="urn:microsoft.com/office/officeart/2005/8/layout/hierarchy3"/>
    <dgm:cxn modelId="{0FF12B70-5FCD-4CC1-8CEE-6980C7F55D4F}" type="presOf" srcId="{D13B59D4-FBE9-4F40-AF72-B76244EA315F}" destId="{DED3C250-FDBE-4B84-8AAF-01DF8B336ADB}" srcOrd="0" destOrd="0" presId="urn:microsoft.com/office/officeart/2005/8/layout/hierarchy3"/>
    <dgm:cxn modelId="{126552AF-11C3-4D02-BC0A-02A7F23D34FE}" type="presOf" srcId="{EE567667-B5C4-43CF-AE19-59D1F9C1F148}" destId="{90D87A2B-F4D0-4B79-819F-CE6F0AECCB13}" srcOrd="0" destOrd="0" presId="urn:microsoft.com/office/officeart/2005/8/layout/hierarchy3"/>
    <dgm:cxn modelId="{C19BE748-033A-470F-B2EF-3AF598E702B7}" type="presOf" srcId="{F7343F2F-0224-4593-B02A-0ABC62B7E5C2}" destId="{68014A9C-78AE-44E6-8A31-EC1718707F0F}" srcOrd="0" destOrd="0" presId="urn:microsoft.com/office/officeart/2005/8/layout/hierarchy3"/>
    <dgm:cxn modelId="{C5C4C52F-D3BC-4E40-BAA1-0B413FE50819}" srcId="{F7343F2F-0224-4593-B02A-0ABC62B7E5C2}" destId="{6280837A-4C95-49DE-8F7F-B00CC81CC304}" srcOrd="0" destOrd="0" parTransId="{D13B59D4-FBE9-4F40-AF72-B76244EA315F}" sibTransId="{C37FDB12-074D-4C34-ADAF-AD50458D85FB}"/>
    <dgm:cxn modelId="{9A3DE245-313B-4417-8CC1-450DFF83DB78}" type="presOf" srcId="{6ABC57D7-DE4D-4CB3-826F-159B9F471508}" destId="{35D3D2AC-8804-4AA2-8D96-AE18C242A38B}" srcOrd="0" destOrd="0" presId="urn:microsoft.com/office/officeart/2005/8/layout/hierarchy3"/>
    <dgm:cxn modelId="{85C0DDBB-DDCD-46D1-A734-90DDB2171C78}" type="presOf" srcId="{380E9743-0A96-4A96-B88E-EFB5772C900D}" destId="{E26B7537-7A93-4767-ADA5-954872E78D00}" srcOrd="0" destOrd="0" presId="urn:microsoft.com/office/officeart/2005/8/layout/hierarchy3"/>
    <dgm:cxn modelId="{DD365FD3-5357-42B2-B868-163BEC9FD672}" type="presOf" srcId="{4036671A-AEDE-4A24-9DA1-A10F216F4EFB}" destId="{2B9D8427-6B71-40E5-A1D9-7BF5AFCC2BEA}" srcOrd="0" destOrd="0" presId="urn:microsoft.com/office/officeart/2005/8/layout/hierarchy3"/>
    <dgm:cxn modelId="{7C138D42-58FD-4942-8248-D7E2436FAFB4}" type="presOf" srcId="{C89446A8-6CCD-49CC-8D07-4C5A101DF645}" destId="{166610E4-7CFA-4669-BF16-E5AFA7197AE8}" srcOrd="0" destOrd="0" presId="urn:microsoft.com/office/officeart/2005/8/layout/hierarchy3"/>
    <dgm:cxn modelId="{F43FC59B-55B9-4315-80E1-F4641BF0AED4}" srcId="{4036671A-AEDE-4A24-9DA1-A10F216F4EFB}" destId="{F7343F2F-0224-4593-B02A-0ABC62B7E5C2}" srcOrd="0" destOrd="0" parTransId="{88BD176B-12B7-4120-9EED-0BC01E2E6D61}" sibTransId="{4482AD66-8A83-4DE1-B078-4E909BA2146A}"/>
    <dgm:cxn modelId="{5CE3D88B-5234-45E2-998D-DA4EF9843B80}" srcId="{4D596793-43E6-44B0-9943-81092C52A5B2}" destId="{0C40DDDD-DE67-422D-8AD9-6D39EBD3468D}" srcOrd="0" destOrd="0" parTransId="{701B8151-91DE-425D-8300-6090C11786AC}" sibTransId="{BB9A15A3-6F8C-4C7F-8FA6-60C30410962A}"/>
    <dgm:cxn modelId="{8E8DA881-DE3A-444E-9A49-B92703ADEB3D}" type="presOf" srcId="{99CE87CA-E873-4068-AE19-5C7536696EE2}" destId="{7DC1EC58-02C6-486B-8A1C-99A79FE9E367}" srcOrd="0" destOrd="0" presId="urn:microsoft.com/office/officeart/2005/8/layout/hierarchy3"/>
    <dgm:cxn modelId="{5EF079A9-0B77-4947-A265-C121FC9F3D5D}" srcId="{F7343F2F-0224-4593-B02A-0ABC62B7E5C2}" destId="{C89446A8-6CCD-49CC-8D07-4C5A101DF645}" srcOrd="1" destOrd="0" parTransId="{6ABC57D7-DE4D-4CB3-826F-159B9F471508}" sibTransId="{1B772B4A-0823-4FFE-913C-E196C4F80B73}"/>
    <dgm:cxn modelId="{06419CF8-F70B-4CEE-9A48-2A57D600C75F}" type="presOf" srcId="{701B8151-91DE-425D-8300-6090C11786AC}" destId="{1FD693D1-FC2D-4083-8366-06EB0741267F}" srcOrd="0" destOrd="0" presId="urn:microsoft.com/office/officeart/2005/8/layout/hierarchy3"/>
    <dgm:cxn modelId="{01A7E1F7-F83B-4A74-8FB3-EABF90372C3D}" type="presOf" srcId="{D7FA62B7-FF04-44DD-8743-E083A927EBD6}" destId="{6180F77C-0C0A-4208-965A-BDBAD807EC06}" srcOrd="0" destOrd="0" presId="urn:microsoft.com/office/officeart/2005/8/layout/hierarchy3"/>
    <dgm:cxn modelId="{2A0A7EFF-B836-44E9-ADEC-D6CE20A7BC2D}" srcId="{F7343F2F-0224-4593-B02A-0ABC62B7E5C2}" destId="{301EDB34-74CC-4304-B8A5-AE17A03A13E5}" srcOrd="3" destOrd="0" parTransId="{D7FA62B7-FF04-44DD-8743-E083A927EBD6}" sibTransId="{0F550F95-BAEE-4D45-ADBA-F2D68BA7A990}"/>
    <dgm:cxn modelId="{038681AA-315A-4FEA-AC56-6FEF97C199AB}" type="presOf" srcId="{4D596793-43E6-44B0-9943-81092C52A5B2}" destId="{9AFBFE01-CBDE-4A64-A90E-93E5714E1206}" srcOrd="1" destOrd="0" presId="urn:microsoft.com/office/officeart/2005/8/layout/hierarchy3"/>
    <dgm:cxn modelId="{C0FCB7EE-3262-4523-87D4-D33796732AF9}" srcId="{4D596793-43E6-44B0-9943-81092C52A5B2}" destId="{0303E14A-20F9-4B62-BB45-D544307F446F}" srcOrd="2" destOrd="0" parTransId="{380E9743-0A96-4A96-B88E-EFB5772C900D}" sibTransId="{AD7A5587-32CE-4715-A4DE-07AE329E0EA6}"/>
    <dgm:cxn modelId="{20882B7C-9AB6-4B93-BF7A-36BA9B1E046E}" type="presOf" srcId="{301EDB34-74CC-4304-B8A5-AE17A03A13E5}" destId="{F023D5F4-232C-4F36-8D6A-A499C1B78E19}" srcOrd="0" destOrd="0" presId="urn:microsoft.com/office/officeart/2005/8/layout/hierarchy3"/>
    <dgm:cxn modelId="{9E473C5A-0E8B-4D7E-B215-EA8F5801A54E}" type="presOf" srcId="{F528B830-760C-4B33-A608-3D2E5EA4192A}" destId="{BB92EB93-B6E5-4B2B-9C70-F60F20A85194}" srcOrd="0" destOrd="0" presId="urn:microsoft.com/office/officeart/2005/8/layout/hierarchy3"/>
    <dgm:cxn modelId="{75BDBE92-D828-43E3-87A2-D5BE5FF6239B}" type="presOf" srcId="{F7343F2F-0224-4593-B02A-0ABC62B7E5C2}" destId="{0020A6CB-BD41-4F98-B61F-55EC99686BAC}" srcOrd="1" destOrd="0" presId="urn:microsoft.com/office/officeart/2005/8/layout/hierarchy3"/>
    <dgm:cxn modelId="{40C78BCB-6EE0-434F-B72A-8EAFB707E048}" type="presOf" srcId="{0C40DDDD-DE67-422D-8AD9-6D39EBD3468D}" destId="{DB0653A8-A7C7-4971-B404-7CA8883F636C}" srcOrd="0" destOrd="0" presId="urn:microsoft.com/office/officeart/2005/8/layout/hierarchy3"/>
    <dgm:cxn modelId="{0D3753B5-06AA-4952-BCCA-B1AC76806AA2}" type="presOf" srcId="{4D596793-43E6-44B0-9943-81092C52A5B2}" destId="{7FEC3B97-2C5C-4CF2-9420-C338B3EB9E2A}" srcOrd="0" destOrd="0" presId="urn:microsoft.com/office/officeart/2005/8/layout/hierarchy3"/>
    <dgm:cxn modelId="{3E1E3CB7-CD8B-4173-82A0-FABC048EA14D}" srcId="{F7343F2F-0224-4593-B02A-0ABC62B7E5C2}" destId="{EE567667-B5C4-43CF-AE19-59D1F9C1F148}" srcOrd="2" destOrd="0" parTransId="{99CE87CA-E873-4068-AE19-5C7536696EE2}" sibTransId="{DC5A5B4D-F2E1-4A8F-83D5-0CFDEA02530A}"/>
    <dgm:cxn modelId="{9ABD9BE3-D4FA-42FC-A6E1-AFBEDB8F628F}" type="presOf" srcId="{066F1AA5-D0D9-4027-A844-06548AD692F4}" destId="{8BA34026-A173-416C-9797-A5BEEBD0543D}" srcOrd="0" destOrd="0" presId="urn:microsoft.com/office/officeart/2005/8/layout/hierarchy3"/>
    <dgm:cxn modelId="{DFD57E63-439E-4524-A0E4-9F25E2E95D55}" srcId="{4D596793-43E6-44B0-9943-81092C52A5B2}" destId="{F528B830-760C-4B33-A608-3D2E5EA4192A}" srcOrd="1" destOrd="0" parTransId="{066F1AA5-D0D9-4027-A844-06548AD692F4}" sibTransId="{518DB424-7F05-42C5-8011-853649FE3149}"/>
    <dgm:cxn modelId="{05B16748-7DEF-4405-A093-97C3F66C1004}" srcId="{4036671A-AEDE-4A24-9DA1-A10F216F4EFB}" destId="{4D596793-43E6-44B0-9943-81092C52A5B2}" srcOrd="1" destOrd="0" parTransId="{6ACA21E8-8F72-4DCB-8825-950D60EB918E}" sibTransId="{D8110C48-866B-42DE-AFD7-07E0D06B3949}"/>
    <dgm:cxn modelId="{8055B365-2961-4420-8393-486D2F8B9C9D}" type="presOf" srcId="{6280837A-4C95-49DE-8F7F-B00CC81CC304}" destId="{8B3CC28E-566A-4234-A3AA-906393D53997}" srcOrd="0" destOrd="0" presId="urn:microsoft.com/office/officeart/2005/8/layout/hierarchy3"/>
    <dgm:cxn modelId="{B48BD8C8-5741-40BB-90AC-0175625F20C6}" type="presParOf" srcId="{2B9D8427-6B71-40E5-A1D9-7BF5AFCC2BEA}" destId="{9AFF00B3-4E6E-4BC1-B74A-450850232E98}" srcOrd="0" destOrd="0" presId="urn:microsoft.com/office/officeart/2005/8/layout/hierarchy3"/>
    <dgm:cxn modelId="{F4E22696-E7B5-4D4B-BD96-D188E3C3D4C9}" type="presParOf" srcId="{9AFF00B3-4E6E-4BC1-B74A-450850232E98}" destId="{83FB8019-2DEF-4F8B-8FA5-F5DEC94C2DDE}" srcOrd="0" destOrd="0" presId="urn:microsoft.com/office/officeart/2005/8/layout/hierarchy3"/>
    <dgm:cxn modelId="{7118ED6E-6AA0-41F4-BEC4-397B1E57D47F}" type="presParOf" srcId="{83FB8019-2DEF-4F8B-8FA5-F5DEC94C2DDE}" destId="{68014A9C-78AE-44E6-8A31-EC1718707F0F}" srcOrd="0" destOrd="0" presId="urn:microsoft.com/office/officeart/2005/8/layout/hierarchy3"/>
    <dgm:cxn modelId="{E3768064-ADEE-4537-BCFA-6B2F20A269AC}" type="presParOf" srcId="{83FB8019-2DEF-4F8B-8FA5-F5DEC94C2DDE}" destId="{0020A6CB-BD41-4F98-B61F-55EC99686BAC}" srcOrd="1" destOrd="0" presId="urn:microsoft.com/office/officeart/2005/8/layout/hierarchy3"/>
    <dgm:cxn modelId="{2C17F896-3963-48A0-842D-EC5D19A22761}" type="presParOf" srcId="{9AFF00B3-4E6E-4BC1-B74A-450850232E98}" destId="{F3403DB4-E315-4768-A844-90BD65BFD85A}" srcOrd="1" destOrd="0" presId="urn:microsoft.com/office/officeart/2005/8/layout/hierarchy3"/>
    <dgm:cxn modelId="{2E3D0CA0-F8B3-4C96-A406-BB124F8CA870}" type="presParOf" srcId="{F3403DB4-E315-4768-A844-90BD65BFD85A}" destId="{DED3C250-FDBE-4B84-8AAF-01DF8B336ADB}" srcOrd="0" destOrd="0" presId="urn:microsoft.com/office/officeart/2005/8/layout/hierarchy3"/>
    <dgm:cxn modelId="{6E870CCF-C898-4EE7-B6CE-A9679E51C098}" type="presParOf" srcId="{F3403DB4-E315-4768-A844-90BD65BFD85A}" destId="{8B3CC28E-566A-4234-A3AA-906393D53997}" srcOrd="1" destOrd="0" presId="urn:microsoft.com/office/officeart/2005/8/layout/hierarchy3"/>
    <dgm:cxn modelId="{041E39C5-D65A-45EF-9DB9-7090859C70BF}" type="presParOf" srcId="{F3403DB4-E315-4768-A844-90BD65BFD85A}" destId="{35D3D2AC-8804-4AA2-8D96-AE18C242A38B}" srcOrd="2" destOrd="0" presId="urn:microsoft.com/office/officeart/2005/8/layout/hierarchy3"/>
    <dgm:cxn modelId="{FC2E6CDB-F106-448C-8F02-3AC2F3C030D6}" type="presParOf" srcId="{F3403DB4-E315-4768-A844-90BD65BFD85A}" destId="{166610E4-7CFA-4669-BF16-E5AFA7197AE8}" srcOrd="3" destOrd="0" presId="urn:microsoft.com/office/officeart/2005/8/layout/hierarchy3"/>
    <dgm:cxn modelId="{4259B306-A707-4461-901F-929AB9917DD6}" type="presParOf" srcId="{F3403DB4-E315-4768-A844-90BD65BFD85A}" destId="{7DC1EC58-02C6-486B-8A1C-99A79FE9E367}" srcOrd="4" destOrd="0" presId="urn:microsoft.com/office/officeart/2005/8/layout/hierarchy3"/>
    <dgm:cxn modelId="{596B036E-9263-40CC-A003-692E718D5CFB}" type="presParOf" srcId="{F3403DB4-E315-4768-A844-90BD65BFD85A}" destId="{90D87A2B-F4D0-4B79-819F-CE6F0AECCB13}" srcOrd="5" destOrd="0" presId="urn:microsoft.com/office/officeart/2005/8/layout/hierarchy3"/>
    <dgm:cxn modelId="{01B3CDC4-6BD7-4B05-B40E-1544A84FC01B}" type="presParOf" srcId="{F3403DB4-E315-4768-A844-90BD65BFD85A}" destId="{6180F77C-0C0A-4208-965A-BDBAD807EC06}" srcOrd="6" destOrd="0" presId="urn:microsoft.com/office/officeart/2005/8/layout/hierarchy3"/>
    <dgm:cxn modelId="{E45A41FD-4BBC-4BA7-A7B9-CFFF3FA7768E}" type="presParOf" srcId="{F3403DB4-E315-4768-A844-90BD65BFD85A}" destId="{F023D5F4-232C-4F36-8D6A-A499C1B78E19}" srcOrd="7" destOrd="0" presId="urn:microsoft.com/office/officeart/2005/8/layout/hierarchy3"/>
    <dgm:cxn modelId="{E084F72A-A89F-4FC4-877B-B4FAA34C0BD7}" type="presParOf" srcId="{2B9D8427-6B71-40E5-A1D9-7BF5AFCC2BEA}" destId="{DEA81895-12EE-42D5-8E3B-D5D0868449F1}" srcOrd="1" destOrd="0" presId="urn:microsoft.com/office/officeart/2005/8/layout/hierarchy3"/>
    <dgm:cxn modelId="{243B4F8C-4C2C-46D8-8CED-C55CCA286C2C}" type="presParOf" srcId="{DEA81895-12EE-42D5-8E3B-D5D0868449F1}" destId="{83501C12-D42C-498A-8716-326E94147F89}" srcOrd="0" destOrd="0" presId="urn:microsoft.com/office/officeart/2005/8/layout/hierarchy3"/>
    <dgm:cxn modelId="{8AF96487-F2DB-4EDA-A99F-316EED5ACBBF}" type="presParOf" srcId="{83501C12-D42C-498A-8716-326E94147F89}" destId="{7FEC3B97-2C5C-4CF2-9420-C338B3EB9E2A}" srcOrd="0" destOrd="0" presId="urn:microsoft.com/office/officeart/2005/8/layout/hierarchy3"/>
    <dgm:cxn modelId="{773CBA57-6545-4375-8309-FE9358C3DBB7}" type="presParOf" srcId="{83501C12-D42C-498A-8716-326E94147F89}" destId="{9AFBFE01-CBDE-4A64-A90E-93E5714E1206}" srcOrd="1" destOrd="0" presId="urn:microsoft.com/office/officeart/2005/8/layout/hierarchy3"/>
    <dgm:cxn modelId="{A9D58BBA-4D93-4CE6-AC97-DB922EF17B25}" type="presParOf" srcId="{DEA81895-12EE-42D5-8E3B-D5D0868449F1}" destId="{988C305C-D2A1-46FD-BF51-56D96ADEA0BE}" srcOrd="1" destOrd="0" presId="urn:microsoft.com/office/officeart/2005/8/layout/hierarchy3"/>
    <dgm:cxn modelId="{55FBA0A4-C8ED-42C1-B6D0-D08A8C859300}" type="presParOf" srcId="{988C305C-D2A1-46FD-BF51-56D96ADEA0BE}" destId="{1FD693D1-FC2D-4083-8366-06EB0741267F}" srcOrd="0" destOrd="0" presId="urn:microsoft.com/office/officeart/2005/8/layout/hierarchy3"/>
    <dgm:cxn modelId="{8773AC0B-6B5E-4430-A604-9C39D67D7DB3}" type="presParOf" srcId="{988C305C-D2A1-46FD-BF51-56D96ADEA0BE}" destId="{DB0653A8-A7C7-4971-B404-7CA8883F636C}" srcOrd="1" destOrd="0" presId="urn:microsoft.com/office/officeart/2005/8/layout/hierarchy3"/>
    <dgm:cxn modelId="{0CAE43F8-44A8-4557-B77D-EAA00763882C}" type="presParOf" srcId="{988C305C-D2A1-46FD-BF51-56D96ADEA0BE}" destId="{8BA34026-A173-416C-9797-A5BEEBD0543D}" srcOrd="2" destOrd="0" presId="urn:microsoft.com/office/officeart/2005/8/layout/hierarchy3"/>
    <dgm:cxn modelId="{33D72BC6-2073-4CF8-879B-1EBDC373B23F}" type="presParOf" srcId="{988C305C-D2A1-46FD-BF51-56D96ADEA0BE}" destId="{BB92EB93-B6E5-4B2B-9C70-F60F20A85194}" srcOrd="3" destOrd="0" presId="urn:microsoft.com/office/officeart/2005/8/layout/hierarchy3"/>
    <dgm:cxn modelId="{9121FA45-A96B-40C9-93F3-CC02C1BE809E}" type="presParOf" srcId="{988C305C-D2A1-46FD-BF51-56D96ADEA0BE}" destId="{E26B7537-7A93-4767-ADA5-954872E78D00}" srcOrd="4" destOrd="0" presId="urn:microsoft.com/office/officeart/2005/8/layout/hierarchy3"/>
    <dgm:cxn modelId="{E7229EB0-53F7-430E-A11A-71D8E8AADC14}" type="presParOf" srcId="{988C305C-D2A1-46FD-BF51-56D96ADEA0BE}" destId="{8E82CA6F-8E85-4FC5-94D5-4F5CA17B214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756B8-AD1B-402B-B687-7819854D223C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964119-7DC2-4F75-A174-5D3101463BCB}">
      <dgm:prSet phldrT="[Текст]" custT="1"/>
      <dgm:spPr>
        <a:solidFill>
          <a:srgbClr val="FEF8CA"/>
        </a:solidFill>
      </dgm:spPr>
      <dgm:t>
        <a:bodyPr/>
        <a:lstStyle/>
        <a:p>
          <a:r>
            <a:rPr lang="ru-RU" sz="1800" b="1" dirty="0" smtClean="0"/>
            <a:t>Родители</a:t>
          </a:r>
          <a:endParaRPr lang="ru-RU" sz="1800" b="1" dirty="0"/>
        </a:p>
      </dgm:t>
    </dgm:pt>
    <dgm:pt modelId="{5757CE32-81E1-4EC4-90D3-BEF797DFE731}" type="parTrans" cxnId="{5B9E8522-2E57-46F5-93BD-BE7A3BB9E47C}">
      <dgm:prSet/>
      <dgm:spPr/>
      <dgm:t>
        <a:bodyPr/>
        <a:lstStyle/>
        <a:p>
          <a:endParaRPr lang="ru-RU"/>
        </a:p>
      </dgm:t>
    </dgm:pt>
    <dgm:pt modelId="{ABD7FC75-AC8C-45AA-B1BA-6F758E87980C}" type="sibTrans" cxnId="{5B9E8522-2E57-46F5-93BD-BE7A3BB9E47C}">
      <dgm:prSet/>
      <dgm:spPr/>
      <dgm:t>
        <a:bodyPr/>
        <a:lstStyle/>
        <a:p>
          <a:endParaRPr lang="ru-RU"/>
        </a:p>
      </dgm:t>
    </dgm:pt>
    <dgm:pt modelId="{28AF727B-4311-4C88-9A14-BFE58DB7F6F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консультирование</a:t>
          </a:r>
          <a:r>
            <a:rPr lang="ru-RU" sz="1400" baseline="0" dirty="0" smtClean="0"/>
            <a:t> о возможностях инклюзивного высшего образования</a:t>
          </a:r>
          <a:endParaRPr lang="ru-RU" sz="1400" dirty="0"/>
        </a:p>
      </dgm:t>
    </dgm:pt>
    <dgm:pt modelId="{7C16E6B3-815E-47E7-9FBE-FAE0A85439AB}" type="parTrans" cxnId="{00D1E564-6CB0-4B4C-A6D0-BA6C3634DB7C}">
      <dgm:prSet/>
      <dgm:spPr/>
      <dgm:t>
        <a:bodyPr/>
        <a:lstStyle/>
        <a:p>
          <a:endParaRPr lang="ru-RU"/>
        </a:p>
      </dgm:t>
    </dgm:pt>
    <dgm:pt modelId="{B91C2547-E79A-49B9-9117-72B7E1FB8F5D}" type="sibTrans" cxnId="{00D1E564-6CB0-4B4C-A6D0-BA6C3634DB7C}">
      <dgm:prSet/>
      <dgm:spPr/>
      <dgm:t>
        <a:bodyPr/>
        <a:lstStyle/>
        <a:p>
          <a:endParaRPr lang="ru-RU"/>
        </a:p>
      </dgm:t>
    </dgm:pt>
    <dgm:pt modelId="{C830BBA7-D878-41D3-9D4A-0E8B0A8A3F9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психологическая поддержка (преодоление стереотипов и </a:t>
          </a:r>
          <a:r>
            <a:rPr lang="ru-RU" sz="1400" dirty="0" err="1" smtClean="0"/>
            <a:t>гиперопеки</a:t>
          </a:r>
          <a:r>
            <a:rPr lang="ru-RU" sz="1400" dirty="0" smtClean="0"/>
            <a:t>)</a:t>
          </a:r>
          <a:endParaRPr lang="ru-RU" sz="1400" dirty="0"/>
        </a:p>
      </dgm:t>
    </dgm:pt>
    <dgm:pt modelId="{584A277D-BE15-4B6C-96AE-98E487F490B4}" type="parTrans" cxnId="{C42E5EBB-4A31-487F-9DB6-883AE1678E36}">
      <dgm:prSet/>
      <dgm:spPr/>
      <dgm:t>
        <a:bodyPr/>
        <a:lstStyle/>
        <a:p>
          <a:endParaRPr lang="ru-RU"/>
        </a:p>
      </dgm:t>
    </dgm:pt>
    <dgm:pt modelId="{D3FE969F-AD52-4383-9AA6-C7997E098875}" type="sibTrans" cxnId="{C42E5EBB-4A31-487F-9DB6-883AE1678E36}">
      <dgm:prSet/>
      <dgm:spPr/>
      <dgm:t>
        <a:bodyPr/>
        <a:lstStyle/>
        <a:p>
          <a:endParaRPr lang="ru-RU"/>
        </a:p>
      </dgm:t>
    </dgm:pt>
    <dgm:pt modelId="{C0CC8391-6E78-4CBB-AF87-9AF51409B851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Абитуриент</a:t>
          </a:r>
          <a:endParaRPr lang="ru-RU" sz="1800" b="1" dirty="0"/>
        </a:p>
      </dgm:t>
    </dgm:pt>
    <dgm:pt modelId="{4DFA2F15-567D-4825-8166-1650821DA055}" type="parTrans" cxnId="{330A0A49-39A5-45E8-8900-EDE24C1AE7B1}">
      <dgm:prSet/>
      <dgm:spPr/>
      <dgm:t>
        <a:bodyPr/>
        <a:lstStyle/>
        <a:p>
          <a:endParaRPr lang="ru-RU"/>
        </a:p>
      </dgm:t>
    </dgm:pt>
    <dgm:pt modelId="{2C38C993-F78A-4D26-A836-46166F00F3AE}" type="sibTrans" cxnId="{330A0A49-39A5-45E8-8900-EDE24C1AE7B1}">
      <dgm:prSet/>
      <dgm:spPr/>
      <dgm:t>
        <a:bodyPr/>
        <a:lstStyle/>
        <a:p>
          <a:endParaRPr lang="ru-RU"/>
        </a:p>
      </dgm:t>
    </dgm:pt>
    <dgm:pt modelId="{804A4FCD-73A0-47AE-8799-D3761071658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школьник</a:t>
          </a:r>
          <a:endParaRPr lang="ru-RU" sz="1400" dirty="0"/>
        </a:p>
      </dgm:t>
    </dgm:pt>
    <dgm:pt modelId="{2C782B2D-D35B-464A-AD2B-3438E20F409A}" type="parTrans" cxnId="{BA857761-14B7-49CB-B9AE-AC59C9354BB7}">
      <dgm:prSet/>
      <dgm:spPr/>
      <dgm:t>
        <a:bodyPr/>
        <a:lstStyle/>
        <a:p>
          <a:endParaRPr lang="ru-RU"/>
        </a:p>
      </dgm:t>
    </dgm:pt>
    <dgm:pt modelId="{9DB6C092-8C74-450E-8F61-89AF1E854E1D}" type="sibTrans" cxnId="{BA857761-14B7-49CB-B9AE-AC59C9354BB7}">
      <dgm:prSet/>
      <dgm:spPr/>
      <dgm:t>
        <a:bodyPr/>
        <a:lstStyle/>
        <a:p>
          <a:endParaRPr lang="ru-RU"/>
        </a:p>
      </dgm:t>
    </dgm:pt>
    <dgm:pt modelId="{9364741F-1D3C-489A-ADE3-D5892369A72E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/>
            <a:t>Тот, кто окончил </a:t>
          </a:r>
          <a:r>
            <a:rPr lang="ru-RU" sz="1400" b="0" dirty="0" smtClean="0"/>
            <a:t>школу/ </a:t>
          </a:r>
          <a:r>
            <a:rPr lang="ru-RU" sz="1400" b="0" dirty="0" smtClean="0"/>
            <a:t>колледж более 5-и лет назад</a:t>
          </a:r>
          <a:endParaRPr lang="ru-RU" sz="1400" b="0" dirty="0"/>
        </a:p>
      </dgm:t>
    </dgm:pt>
    <dgm:pt modelId="{FEBBE807-08D2-41BE-AC15-06F85713100D}" type="parTrans" cxnId="{4E79F1FF-4809-4D4A-B123-E3E58D66D471}">
      <dgm:prSet/>
      <dgm:spPr/>
      <dgm:t>
        <a:bodyPr/>
        <a:lstStyle/>
        <a:p>
          <a:endParaRPr lang="ru-RU"/>
        </a:p>
      </dgm:t>
    </dgm:pt>
    <dgm:pt modelId="{1EDAA5E9-BB34-4194-AA03-B0FB858CBF11}" type="sibTrans" cxnId="{4E79F1FF-4809-4D4A-B123-E3E58D66D471}">
      <dgm:prSet/>
      <dgm:spPr/>
      <dgm:t>
        <a:bodyPr/>
        <a:lstStyle/>
        <a:p>
          <a:endParaRPr lang="ru-RU"/>
        </a:p>
      </dgm:t>
    </dgm:pt>
    <dgm:pt modelId="{86A708FD-74D9-4A16-9777-7AF19C2A0EB6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/>
            <a:t>Профориентационная</a:t>
          </a:r>
          <a:r>
            <a:rPr lang="ru-RU" sz="1800" b="1" dirty="0" smtClean="0"/>
            <a:t> команда</a:t>
          </a:r>
          <a:endParaRPr lang="ru-RU" sz="1800" b="1" dirty="0"/>
        </a:p>
      </dgm:t>
    </dgm:pt>
    <dgm:pt modelId="{4E7FF0CA-EAE1-4595-8AC4-8B3D012E3C0B}" type="parTrans" cxnId="{42F829ED-79CF-47EE-BB03-29A1C6E9D828}">
      <dgm:prSet/>
      <dgm:spPr/>
      <dgm:t>
        <a:bodyPr/>
        <a:lstStyle/>
        <a:p>
          <a:endParaRPr lang="ru-RU"/>
        </a:p>
      </dgm:t>
    </dgm:pt>
    <dgm:pt modelId="{68E31BAD-A506-4122-977B-98FB4C66FC24}" type="sibTrans" cxnId="{42F829ED-79CF-47EE-BB03-29A1C6E9D828}">
      <dgm:prSet/>
      <dgm:spPr/>
      <dgm:t>
        <a:bodyPr/>
        <a:lstStyle/>
        <a:p>
          <a:endParaRPr lang="ru-RU"/>
        </a:p>
      </dgm:t>
    </dgm:pt>
    <dgm:pt modelId="{61D5255C-A755-4ADC-80E4-FDCDC9A467C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dirty="0" err="1" smtClean="0"/>
            <a:t>профориентолог</a:t>
          </a:r>
          <a:endParaRPr lang="ru-RU" sz="1200" dirty="0" smtClean="0"/>
        </a:p>
        <a:p>
          <a:r>
            <a:rPr lang="ru-RU" sz="1200" dirty="0" smtClean="0"/>
            <a:t>психолог </a:t>
          </a:r>
        </a:p>
        <a:p>
          <a:r>
            <a:rPr lang="ru-RU" sz="1200" dirty="0" smtClean="0"/>
            <a:t>педагог</a:t>
          </a:r>
          <a:r>
            <a:rPr lang="ru-RU" sz="1400" dirty="0" smtClean="0"/>
            <a:t> </a:t>
          </a:r>
          <a:endParaRPr lang="ru-RU" sz="1400" dirty="0"/>
        </a:p>
      </dgm:t>
    </dgm:pt>
    <dgm:pt modelId="{AADB4DE9-0658-4B2A-A989-C7E0F507754F}" type="parTrans" cxnId="{81C99A13-B4A3-4921-BE0F-6C486D1746EE}">
      <dgm:prSet/>
      <dgm:spPr/>
      <dgm:t>
        <a:bodyPr/>
        <a:lstStyle/>
        <a:p>
          <a:endParaRPr lang="ru-RU"/>
        </a:p>
      </dgm:t>
    </dgm:pt>
    <dgm:pt modelId="{DD0E9002-FBA0-42AC-B40E-D0E500DB07C9}" type="sibTrans" cxnId="{81C99A13-B4A3-4921-BE0F-6C486D1746EE}">
      <dgm:prSet/>
      <dgm:spPr/>
      <dgm:t>
        <a:bodyPr/>
        <a:lstStyle/>
        <a:p>
          <a:endParaRPr lang="ru-RU"/>
        </a:p>
      </dgm:t>
    </dgm:pt>
    <dgm:pt modelId="{377F90C8-C24D-41F5-B787-30D66EDFB2B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потенциальный работодатель</a:t>
          </a:r>
          <a:endParaRPr lang="ru-RU" sz="1400" dirty="0"/>
        </a:p>
      </dgm:t>
    </dgm:pt>
    <dgm:pt modelId="{BEB66ED0-F8AE-4025-91A4-95BBF5DF51FF}" type="parTrans" cxnId="{F35D5DC3-B105-4035-A18B-A8459D11324D}">
      <dgm:prSet/>
      <dgm:spPr/>
      <dgm:t>
        <a:bodyPr/>
        <a:lstStyle/>
        <a:p>
          <a:endParaRPr lang="ru-RU"/>
        </a:p>
      </dgm:t>
    </dgm:pt>
    <dgm:pt modelId="{CE2716C8-05F6-4D6E-9E6A-F4E9839FBEB9}" type="sibTrans" cxnId="{F35D5DC3-B105-4035-A18B-A8459D11324D}">
      <dgm:prSet/>
      <dgm:spPr/>
      <dgm:t>
        <a:bodyPr/>
        <a:lstStyle/>
        <a:p>
          <a:endParaRPr lang="ru-RU"/>
        </a:p>
      </dgm:t>
    </dgm:pt>
    <dgm:pt modelId="{3CA7F5FB-1DD5-4D3C-B5D2-E5445FF84E68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врач (по возможности для каждой нозологии)</a:t>
          </a:r>
          <a:endParaRPr lang="ru-RU" sz="1400" dirty="0"/>
        </a:p>
      </dgm:t>
    </dgm:pt>
    <dgm:pt modelId="{3CF6AB43-5A9B-4A32-9BCC-6463137B2A46}" type="parTrans" cxnId="{1C521840-54FB-4775-B7A1-7D2E82B789F6}">
      <dgm:prSet/>
      <dgm:spPr/>
      <dgm:t>
        <a:bodyPr/>
        <a:lstStyle/>
        <a:p>
          <a:endParaRPr lang="ru-RU"/>
        </a:p>
      </dgm:t>
    </dgm:pt>
    <dgm:pt modelId="{C258E605-FCE9-4761-8077-F20BA4B1BBFB}" type="sibTrans" cxnId="{1C521840-54FB-4775-B7A1-7D2E82B789F6}">
      <dgm:prSet/>
      <dgm:spPr/>
      <dgm:t>
        <a:bodyPr/>
        <a:lstStyle/>
        <a:p>
          <a:endParaRPr lang="ru-RU"/>
        </a:p>
      </dgm:t>
    </dgm:pt>
    <dgm:pt modelId="{34AE74D6-8DC3-4DFC-9E49-CDA62F6350C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/>
            <a:t>выпускник колледжа</a:t>
          </a:r>
          <a:endParaRPr lang="ru-RU" sz="1400" b="0" dirty="0"/>
        </a:p>
      </dgm:t>
    </dgm:pt>
    <dgm:pt modelId="{218E06C1-0825-4B55-A261-6D133A7659F9}" type="sibTrans" cxnId="{6C91297D-490A-47A2-86BC-EF5031451882}">
      <dgm:prSet/>
      <dgm:spPr/>
      <dgm:t>
        <a:bodyPr/>
        <a:lstStyle/>
        <a:p>
          <a:endParaRPr lang="ru-RU"/>
        </a:p>
      </dgm:t>
    </dgm:pt>
    <dgm:pt modelId="{9608740C-EF11-40AA-B470-508573D924A0}" type="parTrans" cxnId="{6C91297D-490A-47A2-86BC-EF5031451882}">
      <dgm:prSet/>
      <dgm:spPr/>
      <dgm:t>
        <a:bodyPr/>
        <a:lstStyle/>
        <a:p>
          <a:endParaRPr lang="ru-RU"/>
        </a:p>
      </dgm:t>
    </dgm:pt>
    <dgm:pt modelId="{DAD34302-BB05-4FFF-A3CE-3924957BB35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представитель вуза </a:t>
          </a:r>
          <a:endParaRPr lang="ru-RU" sz="1400" dirty="0"/>
        </a:p>
      </dgm:t>
    </dgm:pt>
    <dgm:pt modelId="{9D79B3C4-7F97-4BCB-A3F2-9AB8C39A46D5}" type="parTrans" cxnId="{563A00C8-E53C-45DE-BFD6-21EF6D51954D}">
      <dgm:prSet/>
      <dgm:spPr/>
      <dgm:t>
        <a:bodyPr/>
        <a:lstStyle/>
        <a:p>
          <a:endParaRPr lang="ru-RU"/>
        </a:p>
      </dgm:t>
    </dgm:pt>
    <dgm:pt modelId="{31A1D6CF-7BAD-4D3F-822F-7B539DAEB0F6}" type="sibTrans" cxnId="{563A00C8-E53C-45DE-BFD6-21EF6D51954D}">
      <dgm:prSet/>
      <dgm:spPr/>
      <dgm:t>
        <a:bodyPr/>
        <a:lstStyle/>
        <a:p>
          <a:endParaRPr lang="ru-RU"/>
        </a:p>
      </dgm:t>
    </dgm:pt>
    <dgm:pt modelId="{57E4686E-CB79-4E0F-B4EC-B0EAADB259F1}" type="pres">
      <dgm:prSet presAssocID="{DE4756B8-AD1B-402B-B687-7819854D223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2DF0C-1C48-4DDC-BB81-BACEACE99E9B}" type="pres">
      <dgm:prSet presAssocID="{E0964119-7DC2-4F75-A174-5D3101463BCB}" presName="compNode" presStyleCnt="0"/>
      <dgm:spPr/>
      <dgm:t>
        <a:bodyPr/>
        <a:lstStyle/>
        <a:p>
          <a:endParaRPr lang="ru-RU"/>
        </a:p>
      </dgm:t>
    </dgm:pt>
    <dgm:pt modelId="{7F84AD46-A244-4351-8B2E-BD1AB1932B54}" type="pres">
      <dgm:prSet presAssocID="{E0964119-7DC2-4F75-A174-5D3101463BCB}" presName="aNode" presStyleLbl="bgShp" presStyleIdx="0" presStyleCnt="3"/>
      <dgm:spPr/>
      <dgm:t>
        <a:bodyPr/>
        <a:lstStyle/>
        <a:p>
          <a:endParaRPr lang="ru-RU"/>
        </a:p>
      </dgm:t>
    </dgm:pt>
    <dgm:pt modelId="{1E1613F1-4B19-4B25-A3F8-681DD81570D9}" type="pres">
      <dgm:prSet presAssocID="{E0964119-7DC2-4F75-A174-5D3101463BCB}" presName="textNode" presStyleLbl="bgShp" presStyleIdx="0" presStyleCnt="3"/>
      <dgm:spPr/>
      <dgm:t>
        <a:bodyPr/>
        <a:lstStyle/>
        <a:p>
          <a:endParaRPr lang="ru-RU"/>
        </a:p>
      </dgm:t>
    </dgm:pt>
    <dgm:pt modelId="{55AAA270-36E0-44C6-B20A-CF938C7582ED}" type="pres">
      <dgm:prSet presAssocID="{E0964119-7DC2-4F75-A174-5D3101463BCB}" presName="compChildNode" presStyleCnt="0"/>
      <dgm:spPr/>
      <dgm:t>
        <a:bodyPr/>
        <a:lstStyle/>
        <a:p>
          <a:endParaRPr lang="ru-RU"/>
        </a:p>
      </dgm:t>
    </dgm:pt>
    <dgm:pt modelId="{7F85893F-04D1-4561-A470-46052E6D173E}" type="pres">
      <dgm:prSet presAssocID="{E0964119-7DC2-4F75-A174-5D3101463BCB}" presName="theInnerList" presStyleCnt="0"/>
      <dgm:spPr/>
      <dgm:t>
        <a:bodyPr/>
        <a:lstStyle/>
        <a:p>
          <a:endParaRPr lang="ru-RU"/>
        </a:p>
      </dgm:t>
    </dgm:pt>
    <dgm:pt modelId="{5557BD99-23BE-4D36-BA91-696D84231533}" type="pres">
      <dgm:prSet presAssocID="{28AF727B-4311-4C88-9A14-BFE58DB7F6F0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F61E6-7829-4E42-911D-9869679B5400}" type="pres">
      <dgm:prSet presAssocID="{28AF727B-4311-4C88-9A14-BFE58DB7F6F0}" presName="aSpace2" presStyleCnt="0"/>
      <dgm:spPr/>
      <dgm:t>
        <a:bodyPr/>
        <a:lstStyle/>
        <a:p>
          <a:endParaRPr lang="ru-RU"/>
        </a:p>
      </dgm:t>
    </dgm:pt>
    <dgm:pt modelId="{82888884-C512-47C5-A28A-16D981CB0A06}" type="pres">
      <dgm:prSet presAssocID="{C830BBA7-D878-41D3-9D4A-0E8B0A8A3F95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F3F52-652D-4EA8-97BF-0186CABB243C}" type="pres">
      <dgm:prSet presAssocID="{E0964119-7DC2-4F75-A174-5D3101463BCB}" presName="aSpace" presStyleCnt="0"/>
      <dgm:spPr/>
      <dgm:t>
        <a:bodyPr/>
        <a:lstStyle/>
        <a:p>
          <a:endParaRPr lang="ru-RU"/>
        </a:p>
      </dgm:t>
    </dgm:pt>
    <dgm:pt modelId="{E767C4BE-F0A0-4478-8425-246716F562C3}" type="pres">
      <dgm:prSet presAssocID="{C0CC8391-6E78-4CBB-AF87-9AF51409B851}" presName="compNode" presStyleCnt="0"/>
      <dgm:spPr/>
      <dgm:t>
        <a:bodyPr/>
        <a:lstStyle/>
        <a:p>
          <a:endParaRPr lang="ru-RU"/>
        </a:p>
      </dgm:t>
    </dgm:pt>
    <dgm:pt modelId="{69CEA879-FE6F-488F-B5CC-2EC9CF0A6603}" type="pres">
      <dgm:prSet presAssocID="{C0CC8391-6E78-4CBB-AF87-9AF51409B851}" presName="aNode" presStyleLbl="bgShp" presStyleIdx="1" presStyleCnt="3"/>
      <dgm:spPr/>
      <dgm:t>
        <a:bodyPr/>
        <a:lstStyle/>
        <a:p>
          <a:endParaRPr lang="ru-RU"/>
        </a:p>
      </dgm:t>
    </dgm:pt>
    <dgm:pt modelId="{704F092F-AA87-4A7F-BAFF-B15A7B3995D0}" type="pres">
      <dgm:prSet presAssocID="{C0CC8391-6E78-4CBB-AF87-9AF51409B851}" presName="textNode" presStyleLbl="bgShp" presStyleIdx="1" presStyleCnt="3"/>
      <dgm:spPr/>
      <dgm:t>
        <a:bodyPr/>
        <a:lstStyle/>
        <a:p>
          <a:endParaRPr lang="ru-RU"/>
        </a:p>
      </dgm:t>
    </dgm:pt>
    <dgm:pt modelId="{56BF477E-DC44-42AC-84BD-6CDF8D87FE77}" type="pres">
      <dgm:prSet presAssocID="{C0CC8391-6E78-4CBB-AF87-9AF51409B851}" presName="compChildNode" presStyleCnt="0"/>
      <dgm:spPr/>
      <dgm:t>
        <a:bodyPr/>
        <a:lstStyle/>
        <a:p>
          <a:endParaRPr lang="ru-RU"/>
        </a:p>
      </dgm:t>
    </dgm:pt>
    <dgm:pt modelId="{9BD98C3A-89A4-4475-8859-C8BC32185F6E}" type="pres">
      <dgm:prSet presAssocID="{C0CC8391-6E78-4CBB-AF87-9AF51409B851}" presName="theInnerList" presStyleCnt="0"/>
      <dgm:spPr/>
      <dgm:t>
        <a:bodyPr/>
        <a:lstStyle/>
        <a:p>
          <a:endParaRPr lang="ru-RU"/>
        </a:p>
      </dgm:t>
    </dgm:pt>
    <dgm:pt modelId="{903F522E-FBB7-44C4-BEE5-C21DE791C8C8}" type="pres">
      <dgm:prSet presAssocID="{804A4FCD-73A0-47AE-8799-D3761071658C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1408A-CA07-4B3D-886E-B9763E3464DF}" type="pres">
      <dgm:prSet presAssocID="{804A4FCD-73A0-47AE-8799-D3761071658C}" presName="aSpace2" presStyleCnt="0"/>
      <dgm:spPr/>
      <dgm:t>
        <a:bodyPr/>
        <a:lstStyle/>
        <a:p>
          <a:endParaRPr lang="ru-RU"/>
        </a:p>
      </dgm:t>
    </dgm:pt>
    <dgm:pt modelId="{9727640E-4E48-46D8-AF56-E6E9DA753342}" type="pres">
      <dgm:prSet presAssocID="{34AE74D6-8DC3-4DFC-9E49-CDA62F6350C5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94669-D245-4D9E-9A86-16BCBAE871B6}" type="pres">
      <dgm:prSet presAssocID="{34AE74D6-8DC3-4DFC-9E49-CDA62F6350C5}" presName="aSpace2" presStyleCnt="0"/>
      <dgm:spPr/>
      <dgm:t>
        <a:bodyPr/>
        <a:lstStyle/>
        <a:p>
          <a:endParaRPr lang="ru-RU"/>
        </a:p>
      </dgm:t>
    </dgm:pt>
    <dgm:pt modelId="{30C76F82-4C69-4B68-A9A8-E9312F4EC429}" type="pres">
      <dgm:prSet presAssocID="{9364741F-1D3C-489A-ADE3-D5892369A72E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4074B-017E-4ACC-973B-FE77BC38D150}" type="pres">
      <dgm:prSet presAssocID="{C0CC8391-6E78-4CBB-AF87-9AF51409B851}" presName="aSpace" presStyleCnt="0"/>
      <dgm:spPr/>
      <dgm:t>
        <a:bodyPr/>
        <a:lstStyle/>
        <a:p>
          <a:endParaRPr lang="ru-RU"/>
        </a:p>
      </dgm:t>
    </dgm:pt>
    <dgm:pt modelId="{42464B2E-134E-45A1-9E95-20C7FDE408DF}" type="pres">
      <dgm:prSet presAssocID="{86A708FD-74D9-4A16-9777-7AF19C2A0EB6}" presName="compNode" presStyleCnt="0"/>
      <dgm:spPr/>
      <dgm:t>
        <a:bodyPr/>
        <a:lstStyle/>
        <a:p>
          <a:endParaRPr lang="ru-RU"/>
        </a:p>
      </dgm:t>
    </dgm:pt>
    <dgm:pt modelId="{5AC6C8CB-B2F6-4729-AD9C-3F6A0B5D5F49}" type="pres">
      <dgm:prSet presAssocID="{86A708FD-74D9-4A16-9777-7AF19C2A0EB6}" presName="aNode" presStyleLbl="bgShp" presStyleIdx="2" presStyleCnt="3"/>
      <dgm:spPr/>
      <dgm:t>
        <a:bodyPr/>
        <a:lstStyle/>
        <a:p>
          <a:endParaRPr lang="ru-RU"/>
        </a:p>
      </dgm:t>
    </dgm:pt>
    <dgm:pt modelId="{6CE72527-8DE0-4EEA-885D-97D4254A1D86}" type="pres">
      <dgm:prSet presAssocID="{86A708FD-74D9-4A16-9777-7AF19C2A0EB6}" presName="textNode" presStyleLbl="bgShp" presStyleIdx="2" presStyleCnt="3"/>
      <dgm:spPr/>
      <dgm:t>
        <a:bodyPr/>
        <a:lstStyle/>
        <a:p>
          <a:endParaRPr lang="ru-RU"/>
        </a:p>
      </dgm:t>
    </dgm:pt>
    <dgm:pt modelId="{A6856559-3105-4006-A7D9-F592A4EA71DE}" type="pres">
      <dgm:prSet presAssocID="{86A708FD-74D9-4A16-9777-7AF19C2A0EB6}" presName="compChildNode" presStyleCnt="0"/>
      <dgm:spPr/>
      <dgm:t>
        <a:bodyPr/>
        <a:lstStyle/>
        <a:p>
          <a:endParaRPr lang="ru-RU"/>
        </a:p>
      </dgm:t>
    </dgm:pt>
    <dgm:pt modelId="{645214CB-6510-43CC-9E56-1BCE950B730F}" type="pres">
      <dgm:prSet presAssocID="{86A708FD-74D9-4A16-9777-7AF19C2A0EB6}" presName="theInnerList" presStyleCnt="0"/>
      <dgm:spPr/>
      <dgm:t>
        <a:bodyPr/>
        <a:lstStyle/>
        <a:p>
          <a:endParaRPr lang="ru-RU"/>
        </a:p>
      </dgm:t>
    </dgm:pt>
    <dgm:pt modelId="{0AF35BE1-E5B6-4CDC-9761-656EBF24A10C}" type="pres">
      <dgm:prSet presAssocID="{61D5255C-A755-4ADC-80E4-FDCDC9A467C0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340E2-A4FE-4DC1-944D-E249DBD6015D}" type="pres">
      <dgm:prSet presAssocID="{61D5255C-A755-4ADC-80E4-FDCDC9A467C0}" presName="aSpace2" presStyleCnt="0"/>
      <dgm:spPr/>
      <dgm:t>
        <a:bodyPr/>
        <a:lstStyle/>
        <a:p>
          <a:endParaRPr lang="ru-RU"/>
        </a:p>
      </dgm:t>
    </dgm:pt>
    <dgm:pt modelId="{8839FF48-ACCA-40CB-8F0D-A4EA22CCB8C2}" type="pres">
      <dgm:prSet presAssocID="{DAD34302-BB05-4FFF-A3CE-3924957BB35A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794C1-808C-42E7-BCF8-018453B18D4E}" type="pres">
      <dgm:prSet presAssocID="{DAD34302-BB05-4FFF-A3CE-3924957BB35A}" presName="aSpace2" presStyleCnt="0"/>
      <dgm:spPr/>
    </dgm:pt>
    <dgm:pt modelId="{43D59CD2-998A-495C-BA4C-42DB51206A55}" type="pres">
      <dgm:prSet presAssocID="{3CA7F5FB-1DD5-4D3C-B5D2-E5445FF84E68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FA822-D88E-47BE-9D23-4169D16CFCCE}" type="pres">
      <dgm:prSet presAssocID="{3CA7F5FB-1DD5-4D3C-B5D2-E5445FF84E68}" presName="aSpace2" presStyleCnt="0"/>
      <dgm:spPr/>
      <dgm:t>
        <a:bodyPr/>
        <a:lstStyle/>
        <a:p>
          <a:endParaRPr lang="ru-RU"/>
        </a:p>
      </dgm:t>
    </dgm:pt>
    <dgm:pt modelId="{BF0A0472-C68B-4E80-B686-ADBBEB14BAE3}" type="pres">
      <dgm:prSet presAssocID="{377F90C8-C24D-41F5-B787-30D66EDFB2B5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57761-14B7-49CB-B9AE-AC59C9354BB7}" srcId="{C0CC8391-6E78-4CBB-AF87-9AF51409B851}" destId="{804A4FCD-73A0-47AE-8799-D3761071658C}" srcOrd="0" destOrd="0" parTransId="{2C782B2D-D35B-464A-AD2B-3438E20F409A}" sibTransId="{9DB6C092-8C74-450E-8F61-89AF1E854E1D}"/>
    <dgm:cxn modelId="{5B9E8522-2E57-46F5-93BD-BE7A3BB9E47C}" srcId="{DE4756B8-AD1B-402B-B687-7819854D223C}" destId="{E0964119-7DC2-4F75-A174-5D3101463BCB}" srcOrd="0" destOrd="0" parTransId="{5757CE32-81E1-4EC4-90D3-BEF797DFE731}" sibTransId="{ABD7FC75-AC8C-45AA-B1BA-6F758E87980C}"/>
    <dgm:cxn modelId="{769B759F-650C-4C92-B814-810AA569D1F0}" type="presOf" srcId="{DE4756B8-AD1B-402B-B687-7819854D223C}" destId="{57E4686E-CB79-4E0F-B4EC-B0EAADB259F1}" srcOrd="0" destOrd="0" presId="urn:microsoft.com/office/officeart/2005/8/layout/lProcess2"/>
    <dgm:cxn modelId="{4DF1A35D-4C66-4FBA-A94E-AAAE1A65B937}" type="presOf" srcId="{9364741F-1D3C-489A-ADE3-D5892369A72E}" destId="{30C76F82-4C69-4B68-A9A8-E9312F4EC429}" srcOrd="0" destOrd="0" presId="urn:microsoft.com/office/officeart/2005/8/layout/lProcess2"/>
    <dgm:cxn modelId="{330A0A49-39A5-45E8-8900-EDE24C1AE7B1}" srcId="{DE4756B8-AD1B-402B-B687-7819854D223C}" destId="{C0CC8391-6E78-4CBB-AF87-9AF51409B851}" srcOrd="1" destOrd="0" parTransId="{4DFA2F15-567D-4825-8166-1650821DA055}" sibTransId="{2C38C993-F78A-4D26-A836-46166F00F3AE}"/>
    <dgm:cxn modelId="{30711527-E6B5-46D0-8256-932C83700CB2}" type="presOf" srcId="{C0CC8391-6E78-4CBB-AF87-9AF51409B851}" destId="{704F092F-AA87-4A7F-BAFF-B15A7B3995D0}" srcOrd="1" destOrd="0" presId="urn:microsoft.com/office/officeart/2005/8/layout/lProcess2"/>
    <dgm:cxn modelId="{5EBA0105-2C70-4E9E-BF14-C57D35934F66}" type="presOf" srcId="{C830BBA7-D878-41D3-9D4A-0E8B0A8A3F95}" destId="{82888884-C512-47C5-A28A-16D981CB0A06}" srcOrd="0" destOrd="0" presId="urn:microsoft.com/office/officeart/2005/8/layout/lProcess2"/>
    <dgm:cxn modelId="{ACAAC20C-8F45-47C2-B32A-6375D153FFCD}" type="presOf" srcId="{E0964119-7DC2-4F75-A174-5D3101463BCB}" destId="{1E1613F1-4B19-4B25-A3F8-681DD81570D9}" srcOrd="1" destOrd="0" presId="urn:microsoft.com/office/officeart/2005/8/layout/lProcess2"/>
    <dgm:cxn modelId="{4E79F1FF-4809-4D4A-B123-E3E58D66D471}" srcId="{C0CC8391-6E78-4CBB-AF87-9AF51409B851}" destId="{9364741F-1D3C-489A-ADE3-D5892369A72E}" srcOrd="2" destOrd="0" parTransId="{FEBBE807-08D2-41BE-AC15-06F85713100D}" sibTransId="{1EDAA5E9-BB34-4194-AA03-B0FB858CBF11}"/>
    <dgm:cxn modelId="{F81E64D3-D357-4FC9-B232-F892C038B70D}" type="presOf" srcId="{377F90C8-C24D-41F5-B787-30D66EDFB2B5}" destId="{BF0A0472-C68B-4E80-B686-ADBBEB14BAE3}" srcOrd="0" destOrd="0" presId="urn:microsoft.com/office/officeart/2005/8/layout/lProcess2"/>
    <dgm:cxn modelId="{81C99A13-B4A3-4921-BE0F-6C486D1746EE}" srcId="{86A708FD-74D9-4A16-9777-7AF19C2A0EB6}" destId="{61D5255C-A755-4ADC-80E4-FDCDC9A467C0}" srcOrd="0" destOrd="0" parTransId="{AADB4DE9-0658-4B2A-A989-C7E0F507754F}" sibTransId="{DD0E9002-FBA0-42AC-B40E-D0E500DB07C9}"/>
    <dgm:cxn modelId="{AAC56C3B-556A-42AE-B0E9-0D4C156CFF3D}" type="presOf" srcId="{86A708FD-74D9-4A16-9777-7AF19C2A0EB6}" destId="{6CE72527-8DE0-4EEA-885D-97D4254A1D86}" srcOrd="1" destOrd="0" presId="urn:microsoft.com/office/officeart/2005/8/layout/lProcess2"/>
    <dgm:cxn modelId="{F35D5DC3-B105-4035-A18B-A8459D11324D}" srcId="{86A708FD-74D9-4A16-9777-7AF19C2A0EB6}" destId="{377F90C8-C24D-41F5-B787-30D66EDFB2B5}" srcOrd="3" destOrd="0" parTransId="{BEB66ED0-F8AE-4025-91A4-95BBF5DF51FF}" sibTransId="{CE2716C8-05F6-4D6E-9E6A-F4E9839FBEB9}"/>
    <dgm:cxn modelId="{563A00C8-E53C-45DE-BFD6-21EF6D51954D}" srcId="{86A708FD-74D9-4A16-9777-7AF19C2A0EB6}" destId="{DAD34302-BB05-4FFF-A3CE-3924957BB35A}" srcOrd="1" destOrd="0" parTransId="{9D79B3C4-7F97-4BCB-A3F2-9AB8C39A46D5}" sibTransId="{31A1D6CF-7BAD-4D3F-822F-7B539DAEB0F6}"/>
    <dgm:cxn modelId="{FAE7F436-CE3B-4700-A9F4-C58B49514E46}" type="presOf" srcId="{804A4FCD-73A0-47AE-8799-D3761071658C}" destId="{903F522E-FBB7-44C4-BEE5-C21DE791C8C8}" srcOrd="0" destOrd="0" presId="urn:microsoft.com/office/officeart/2005/8/layout/lProcess2"/>
    <dgm:cxn modelId="{42F829ED-79CF-47EE-BB03-29A1C6E9D828}" srcId="{DE4756B8-AD1B-402B-B687-7819854D223C}" destId="{86A708FD-74D9-4A16-9777-7AF19C2A0EB6}" srcOrd="2" destOrd="0" parTransId="{4E7FF0CA-EAE1-4595-8AC4-8B3D012E3C0B}" sibTransId="{68E31BAD-A506-4122-977B-98FB4C66FC24}"/>
    <dgm:cxn modelId="{EADC5B48-03A2-4230-9F85-E7D0BFE03379}" type="presOf" srcId="{E0964119-7DC2-4F75-A174-5D3101463BCB}" destId="{7F84AD46-A244-4351-8B2E-BD1AB1932B54}" srcOrd="0" destOrd="0" presId="urn:microsoft.com/office/officeart/2005/8/layout/lProcess2"/>
    <dgm:cxn modelId="{6C4CCC72-E4A3-4D58-918C-BD1841646291}" type="presOf" srcId="{34AE74D6-8DC3-4DFC-9E49-CDA62F6350C5}" destId="{9727640E-4E48-46D8-AF56-E6E9DA753342}" srcOrd="0" destOrd="0" presId="urn:microsoft.com/office/officeart/2005/8/layout/lProcess2"/>
    <dgm:cxn modelId="{C42E5EBB-4A31-487F-9DB6-883AE1678E36}" srcId="{E0964119-7DC2-4F75-A174-5D3101463BCB}" destId="{C830BBA7-D878-41D3-9D4A-0E8B0A8A3F95}" srcOrd="1" destOrd="0" parTransId="{584A277D-BE15-4B6C-96AE-98E487F490B4}" sibTransId="{D3FE969F-AD52-4383-9AA6-C7997E098875}"/>
    <dgm:cxn modelId="{66DAC6E2-3CD1-4D01-B23D-65B5F39DE22A}" type="presOf" srcId="{28AF727B-4311-4C88-9A14-BFE58DB7F6F0}" destId="{5557BD99-23BE-4D36-BA91-696D84231533}" srcOrd="0" destOrd="0" presId="urn:microsoft.com/office/officeart/2005/8/layout/lProcess2"/>
    <dgm:cxn modelId="{BEAE0240-3B7E-4282-B8FE-67491F36827F}" type="presOf" srcId="{3CA7F5FB-1DD5-4D3C-B5D2-E5445FF84E68}" destId="{43D59CD2-998A-495C-BA4C-42DB51206A55}" srcOrd="0" destOrd="0" presId="urn:microsoft.com/office/officeart/2005/8/layout/lProcess2"/>
    <dgm:cxn modelId="{1C521840-54FB-4775-B7A1-7D2E82B789F6}" srcId="{86A708FD-74D9-4A16-9777-7AF19C2A0EB6}" destId="{3CA7F5FB-1DD5-4D3C-B5D2-E5445FF84E68}" srcOrd="2" destOrd="0" parTransId="{3CF6AB43-5A9B-4A32-9BCC-6463137B2A46}" sibTransId="{C258E605-FCE9-4761-8077-F20BA4B1BBFB}"/>
    <dgm:cxn modelId="{6BD9479E-2B94-4919-B6D8-42C1D2739487}" type="presOf" srcId="{86A708FD-74D9-4A16-9777-7AF19C2A0EB6}" destId="{5AC6C8CB-B2F6-4729-AD9C-3F6A0B5D5F49}" srcOrd="0" destOrd="0" presId="urn:microsoft.com/office/officeart/2005/8/layout/lProcess2"/>
    <dgm:cxn modelId="{D60258BF-E01B-4DBC-9EF5-13376B800ACA}" type="presOf" srcId="{C0CC8391-6E78-4CBB-AF87-9AF51409B851}" destId="{69CEA879-FE6F-488F-B5CC-2EC9CF0A6603}" srcOrd="0" destOrd="0" presId="urn:microsoft.com/office/officeart/2005/8/layout/lProcess2"/>
    <dgm:cxn modelId="{249DD802-523E-40F8-96EB-AABBE1BEBB6A}" type="presOf" srcId="{61D5255C-A755-4ADC-80E4-FDCDC9A467C0}" destId="{0AF35BE1-E5B6-4CDC-9761-656EBF24A10C}" srcOrd="0" destOrd="0" presId="urn:microsoft.com/office/officeart/2005/8/layout/lProcess2"/>
    <dgm:cxn modelId="{00D1E564-6CB0-4B4C-A6D0-BA6C3634DB7C}" srcId="{E0964119-7DC2-4F75-A174-5D3101463BCB}" destId="{28AF727B-4311-4C88-9A14-BFE58DB7F6F0}" srcOrd="0" destOrd="0" parTransId="{7C16E6B3-815E-47E7-9FBE-FAE0A85439AB}" sibTransId="{B91C2547-E79A-49B9-9117-72B7E1FB8F5D}"/>
    <dgm:cxn modelId="{6C91297D-490A-47A2-86BC-EF5031451882}" srcId="{C0CC8391-6E78-4CBB-AF87-9AF51409B851}" destId="{34AE74D6-8DC3-4DFC-9E49-CDA62F6350C5}" srcOrd="1" destOrd="0" parTransId="{9608740C-EF11-40AA-B470-508573D924A0}" sibTransId="{218E06C1-0825-4B55-A261-6D133A7659F9}"/>
    <dgm:cxn modelId="{8F8FF917-0F9C-4567-A7ED-F898004AA495}" type="presOf" srcId="{DAD34302-BB05-4FFF-A3CE-3924957BB35A}" destId="{8839FF48-ACCA-40CB-8F0D-A4EA22CCB8C2}" srcOrd="0" destOrd="0" presId="urn:microsoft.com/office/officeart/2005/8/layout/lProcess2"/>
    <dgm:cxn modelId="{1EE13AFC-2365-4B29-9B73-DA1A582E9481}" type="presParOf" srcId="{57E4686E-CB79-4E0F-B4EC-B0EAADB259F1}" destId="{5B62DF0C-1C48-4DDC-BB81-BACEACE99E9B}" srcOrd="0" destOrd="0" presId="urn:microsoft.com/office/officeart/2005/8/layout/lProcess2"/>
    <dgm:cxn modelId="{B1701FA9-96AB-490C-A7B3-8FBD537A3CA1}" type="presParOf" srcId="{5B62DF0C-1C48-4DDC-BB81-BACEACE99E9B}" destId="{7F84AD46-A244-4351-8B2E-BD1AB1932B54}" srcOrd="0" destOrd="0" presId="urn:microsoft.com/office/officeart/2005/8/layout/lProcess2"/>
    <dgm:cxn modelId="{2DAD3C6A-4FA2-4F0D-A85D-5228E757F189}" type="presParOf" srcId="{5B62DF0C-1C48-4DDC-BB81-BACEACE99E9B}" destId="{1E1613F1-4B19-4B25-A3F8-681DD81570D9}" srcOrd="1" destOrd="0" presId="urn:microsoft.com/office/officeart/2005/8/layout/lProcess2"/>
    <dgm:cxn modelId="{FEB85A97-3DFC-4AE1-AA05-01984D8F29DD}" type="presParOf" srcId="{5B62DF0C-1C48-4DDC-BB81-BACEACE99E9B}" destId="{55AAA270-36E0-44C6-B20A-CF938C7582ED}" srcOrd="2" destOrd="0" presId="urn:microsoft.com/office/officeart/2005/8/layout/lProcess2"/>
    <dgm:cxn modelId="{150AD97A-E3AE-4E9D-A825-95C1675E5F4B}" type="presParOf" srcId="{55AAA270-36E0-44C6-B20A-CF938C7582ED}" destId="{7F85893F-04D1-4561-A470-46052E6D173E}" srcOrd="0" destOrd="0" presId="urn:microsoft.com/office/officeart/2005/8/layout/lProcess2"/>
    <dgm:cxn modelId="{CD7A147C-13A1-4B46-AFF3-5D072D0775BE}" type="presParOf" srcId="{7F85893F-04D1-4561-A470-46052E6D173E}" destId="{5557BD99-23BE-4D36-BA91-696D84231533}" srcOrd="0" destOrd="0" presId="urn:microsoft.com/office/officeart/2005/8/layout/lProcess2"/>
    <dgm:cxn modelId="{F4DDF01D-C7A1-4FA8-816A-9E58A357D04B}" type="presParOf" srcId="{7F85893F-04D1-4561-A470-46052E6D173E}" destId="{C1EF61E6-7829-4E42-911D-9869679B5400}" srcOrd="1" destOrd="0" presId="urn:microsoft.com/office/officeart/2005/8/layout/lProcess2"/>
    <dgm:cxn modelId="{868EC6B7-1544-49AA-B6FD-AF7FE01768B5}" type="presParOf" srcId="{7F85893F-04D1-4561-A470-46052E6D173E}" destId="{82888884-C512-47C5-A28A-16D981CB0A06}" srcOrd="2" destOrd="0" presId="urn:microsoft.com/office/officeart/2005/8/layout/lProcess2"/>
    <dgm:cxn modelId="{D663FE08-9C0F-42F1-9598-D305362F2784}" type="presParOf" srcId="{57E4686E-CB79-4E0F-B4EC-B0EAADB259F1}" destId="{C19F3F52-652D-4EA8-97BF-0186CABB243C}" srcOrd="1" destOrd="0" presId="urn:microsoft.com/office/officeart/2005/8/layout/lProcess2"/>
    <dgm:cxn modelId="{24CF2DE2-B927-4BEB-802B-A0C3AAF64AB0}" type="presParOf" srcId="{57E4686E-CB79-4E0F-B4EC-B0EAADB259F1}" destId="{E767C4BE-F0A0-4478-8425-246716F562C3}" srcOrd="2" destOrd="0" presId="urn:microsoft.com/office/officeart/2005/8/layout/lProcess2"/>
    <dgm:cxn modelId="{43CEA4F7-0A66-417F-8960-388DE132736E}" type="presParOf" srcId="{E767C4BE-F0A0-4478-8425-246716F562C3}" destId="{69CEA879-FE6F-488F-B5CC-2EC9CF0A6603}" srcOrd="0" destOrd="0" presId="urn:microsoft.com/office/officeart/2005/8/layout/lProcess2"/>
    <dgm:cxn modelId="{48849F6B-D3C4-4012-8FB7-D68AFE7DC9C2}" type="presParOf" srcId="{E767C4BE-F0A0-4478-8425-246716F562C3}" destId="{704F092F-AA87-4A7F-BAFF-B15A7B3995D0}" srcOrd="1" destOrd="0" presId="urn:microsoft.com/office/officeart/2005/8/layout/lProcess2"/>
    <dgm:cxn modelId="{DE84C372-3E4E-4886-8A98-A4EBD143B35B}" type="presParOf" srcId="{E767C4BE-F0A0-4478-8425-246716F562C3}" destId="{56BF477E-DC44-42AC-84BD-6CDF8D87FE77}" srcOrd="2" destOrd="0" presId="urn:microsoft.com/office/officeart/2005/8/layout/lProcess2"/>
    <dgm:cxn modelId="{9CE15094-EBBE-48F2-B044-52FAB1ECA9D6}" type="presParOf" srcId="{56BF477E-DC44-42AC-84BD-6CDF8D87FE77}" destId="{9BD98C3A-89A4-4475-8859-C8BC32185F6E}" srcOrd="0" destOrd="0" presId="urn:microsoft.com/office/officeart/2005/8/layout/lProcess2"/>
    <dgm:cxn modelId="{75467AC8-2ED4-4CCB-88A7-78772BE1A571}" type="presParOf" srcId="{9BD98C3A-89A4-4475-8859-C8BC32185F6E}" destId="{903F522E-FBB7-44C4-BEE5-C21DE791C8C8}" srcOrd="0" destOrd="0" presId="urn:microsoft.com/office/officeart/2005/8/layout/lProcess2"/>
    <dgm:cxn modelId="{CF69017B-2458-4DA2-9B27-2A7B9260206A}" type="presParOf" srcId="{9BD98C3A-89A4-4475-8859-C8BC32185F6E}" destId="{8541408A-CA07-4B3D-886E-B9763E3464DF}" srcOrd="1" destOrd="0" presId="urn:microsoft.com/office/officeart/2005/8/layout/lProcess2"/>
    <dgm:cxn modelId="{EB0DAA5E-1473-4164-93FA-21AE2C6D63F9}" type="presParOf" srcId="{9BD98C3A-89A4-4475-8859-C8BC32185F6E}" destId="{9727640E-4E48-46D8-AF56-E6E9DA753342}" srcOrd="2" destOrd="0" presId="urn:microsoft.com/office/officeart/2005/8/layout/lProcess2"/>
    <dgm:cxn modelId="{764DB7A2-766D-4F68-B31C-87E1C492EAE9}" type="presParOf" srcId="{9BD98C3A-89A4-4475-8859-C8BC32185F6E}" destId="{7D094669-D245-4D9E-9A86-16BCBAE871B6}" srcOrd="3" destOrd="0" presId="urn:microsoft.com/office/officeart/2005/8/layout/lProcess2"/>
    <dgm:cxn modelId="{6F0215AE-780D-4924-A12A-12FDD969A74A}" type="presParOf" srcId="{9BD98C3A-89A4-4475-8859-C8BC32185F6E}" destId="{30C76F82-4C69-4B68-A9A8-E9312F4EC429}" srcOrd="4" destOrd="0" presId="urn:microsoft.com/office/officeart/2005/8/layout/lProcess2"/>
    <dgm:cxn modelId="{593A433C-1D05-4185-AE44-9764BB491EEA}" type="presParOf" srcId="{57E4686E-CB79-4E0F-B4EC-B0EAADB259F1}" destId="{F804074B-017E-4ACC-973B-FE77BC38D150}" srcOrd="3" destOrd="0" presId="urn:microsoft.com/office/officeart/2005/8/layout/lProcess2"/>
    <dgm:cxn modelId="{CBC089A1-EAD3-4249-94AE-90375D62C783}" type="presParOf" srcId="{57E4686E-CB79-4E0F-B4EC-B0EAADB259F1}" destId="{42464B2E-134E-45A1-9E95-20C7FDE408DF}" srcOrd="4" destOrd="0" presId="urn:microsoft.com/office/officeart/2005/8/layout/lProcess2"/>
    <dgm:cxn modelId="{C3C73413-E033-45CD-AFC6-678223AF1EB7}" type="presParOf" srcId="{42464B2E-134E-45A1-9E95-20C7FDE408DF}" destId="{5AC6C8CB-B2F6-4729-AD9C-3F6A0B5D5F49}" srcOrd="0" destOrd="0" presId="urn:microsoft.com/office/officeart/2005/8/layout/lProcess2"/>
    <dgm:cxn modelId="{0176641C-6656-44C2-910E-98181877EA62}" type="presParOf" srcId="{42464B2E-134E-45A1-9E95-20C7FDE408DF}" destId="{6CE72527-8DE0-4EEA-885D-97D4254A1D86}" srcOrd="1" destOrd="0" presId="urn:microsoft.com/office/officeart/2005/8/layout/lProcess2"/>
    <dgm:cxn modelId="{8E267038-730C-4197-A51D-461ADD41455A}" type="presParOf" srcId="{42464B2E-134E-45A1-9E95-20C7FDE408DF}" destId="{A6856559-3105-4006-A7D9-F592A4EA71DE}" srcOrd="2" destOrd="0" presId="urn:microsoft.com/office/officeart/2005/8/layout/lProcess2"/>
    <dgm:cxn modelId="{49809F79-16A7-4F91-B9BB-C4C38F840732}" type="presParOf" srcId="{A6856559-3105-4006-A7D9-F592A4EA71DE}" destId="{645214CB-6510-43CC-9E56-1BCE950B730F}" srcOrd="0" destOrd="0" presId="urn:microsoft.com/office/officeart/2005/8/layout/lProcess2"/>
    <dgm:cxn modelId="{7178E4BC-F7FF-4FD2-9BFE-A185A3306614}" type="presParOf" srcId="{645214CB-6510-43CC-9E56-1BCE950B730F}" destId="{0AF35BE1-E5B6-4CDC-9761-656EBF24A10C}" srcOrd="0" destOrd="0" presId="urn:microsoft.com/office/officeart/2005/8/layout/lProcess2"/>
    <dgm:cxn modelId="{E09B2671-0418-4B66-84F0-088E75D69551}" type="presParOf" srcId="{645214CB-6510-43CC-9E56-1BCE950B730F}" destId="{FBB340E2-A4FE-4DC1-944D-E249DBD6015D}" srcOrd="1" destOrd="0" presId="urn:microsoft.com/office/officeart/2005/8/layout/lProcess2"/>
    <dgm:cxn modelId="{1E3C824B-0C43-4821-B3D3-93780F2CB289}" type="presParOf" srcId="{645214CB-6510-43CC-9E56-1BCE950B730F}" destId="{8839FF48-ACCA-40CB-8F0D-A4EA22CCB8C2}" srcOrd="2" destOrd="0" presId="urn:microsoft.com/office/officeart/2005/8/layout/lProcess2"/>
    <dgm:cxn modelId="{AC381ED7-9D04-41A2-B848-6687C3528743}" type="presParOf" srcId="{645214CB-6510-43CC-9E56-1BCE950B730F}" destId="{5CA794C1-808C-42E7-BCF8-018453B18D4E}" srcOrd="3" destOrd="0" presId="urn:microsoft.com/office/officeart/2005/8/layout/lProcess2"/>
    <dgm:cxn modelId="{AB2792AF-8A35-4BD4-9CFA-E4A7AEBBE819}" type="presParOf" srcId="{645214CB-6510-43CC-9E56-1BCE950B730F}" destId="{43D59CD2-998A-495C-BA4C-42DB51206A55}" srcOrd="4" destOrd="0" presId="urn:microsoft.com/office/officeart/2005/8/layout/lProcess2"/>
    <dgm:cxn modelId="{D68DE88E-8015-4E98-9B81-FD62B8D867B1}" type="presParOf" srcId="{645214CB-6510-43CC-9E56-1BCE950B730F}" destId="{320FA822-D88E-47BE-9D23-4169D16CFCCE}" srcOrd="5" destOrd="0" presId="urn:microsoft.com/office/officeart/2005/8/layout/lProcess2"/>
    <dgm:cxn modelId="{544A9AB0-2E7E-489D-9D6F-F9D867CA25C8}" type="presParOf" srcId="{645214CB-6510-43CC-9E56-1BCE950B730F}" destId="{BF0A0472-C68B-4E80-B686-ADBBEB14BAE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2A651-41B5-4DCF-B499-24F4696C010E}">
      <dsp:nvSpPr>
        <dsp:cNvPr id="0" name=""/>
        <dsp:cNvSpPr/>
      </dsp:nvSpPr>
      <dsp:spPr>
        <a:xfrm>
          <a:off x="1576578" y="576827"/>
          <a:ext cx="6077304" cy="399744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Ранняя профориентация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(6-8 классы)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Абитуриент с инвалидностью </a:t>
          </a:r>
          <a:r>
            <a:rPr lang="ru-RU" sz="4000" kern="1200" dirty="0" smtClean="0">
              <a:solidFill>
                <a:srgbClr val="C00000"/>
              </a:solidFill>
            </a:rPr>
            <a:t>≠ </a:t>
          </a:r>
          <a:r>
            <a:rPr lang="ru-RU" sz="2000" kern="1200" dirty="0" smtClean="0">
              <a:solidFill>
                <a:schemeClr val="tx1"/>
              </a:solidFill>
            </a:rPr>
            <a:t>абитуриент с низкими стартовыми возможностями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2466579" y="1162239"/>
        <a:ext cx="4297302" cy="2826621"/>
      </dsp:txXfrm>
    </dsp:sp>
    <dsp:sp modelId="{B49BF7C9-C5BA-4C93-BB05-4C012B444ACE}">
      <dsp:nvSpPr>
        <dsp:cNvPr id="0" name=""/>
        <dsp:cNvSpPr/>
      </dsp:nvSpPr>
      <dsp:spPr>
        <a:xfrm>
          <a:off x="1584177" y="2187083"/>
          <a:ext cx="235895" cy="235871"/>
        </a:xfrm>
        <a:prstGeom prst="ellipse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7EE083-A388-4101-BFFA-0311ABB9A08B}">
      <dsp:nvSpPr>
        <dsp:cNvPr id="0" name=""/>
        <dsp:cNvSpPr/>
      </dsp:nvSpPr>
      <dsp:spPr>
        <a:xfrm>
          <a:off x="5528723" y="855823"/>
          <a:ext cx="235895" cy="235871"/>
        </a:xfrm>
        <a:prstGeom prst="ellipse">
          <a:avLst/>
        </a:prstGeom>
        <a:gradFill rotWithShape="0">
          <a:gsLst>
            <a:gs pos="0">
              <a:schemeClr val="accent5">
                <a:hueOff val="118173"/>
                <a:satOff val="-1327"/>
                <a:lumOff val="-28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18173"/>
                <a:satOff val="-1327"/>
                <a:lumOff val="-28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18173"/>
                <a:satOff val="-1327"/>
                <a:lumOff val="-28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F13C50-116B-4D2F-89C9-C459148B3483}">
      <dsp:nvSpPr>
        <dsp:cNvPr id="0" name=""/>
        <dsp:cNvSpPr/>
      </dsp:nvSpPr>
      <dsp:spPr>
        <a:xfrm>
          <a:off x="4817935" y="4389109"/>
          <a:ext cx="325331" cy="325826"/>
        </a:xfrm>
        <a:prstGeom prst="ellipse">
          <a:avLst/>
        </a:prstGeom>
        <a:gradFill rotWithShape="0">
          <a:gsLst>
            <a:gs pos="0">
              <a:schemeClr val="accent5">
                <a:hueOff val="236347"/>
                <a:satOff val="-2655"/>
                <a:lumOff val="-566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36347"/>
                <a:satOff val="-2655"/>
                <a:lumOff val="-56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36347"/>
                <a:satOff val="-2655"/>
                <a:lumOff val="-56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11FBC7-DB04-4615-902E-63ABB3F0A35F}">
      <dsp:nvSpPr>
        <dsp:cNvPr id="0" name=""/>
        <dsp:cNvSpPr/>
      </dsp:nvSpPr>
      <dsp:spPr>
        <a:xfrm>
          <a:off x="3168352" y="504818"/>
          <a:ext cx="235895" cy="235871"/>
        </a:xfrm>
        <a:prstGeom prst="ellipse">
          <a:avLst/>
        </a:prstGeom>
        <a:gradFill rotWithShape="0">
          <a:gsLst>
            <a:gs pos="0">
              <a:schemeClr val="accent5">
                <a:hueOff val="354520"/>
                <a:satOff val="-3982"/>
                <a:lumOff val="-85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354520"/>
                <a:satOff val="-3982"/>
                <a:lumOff val="-85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354520"/>
                <a:satOff val="-3982"/>
                <a:lumOff val="-85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366D7B-02FF-4E58-B241-16E553F65728}">
      <dsp:nvSpPr>
        <dsp:cNvPr id="0" name=""/>
        <dsp:cNvSpPr/>
      </dsp:nvSpPr>
      <dsp:spPr>
        <a:xfrm>
          <a:off x="1811018" y="4239230"/>
          <a:ext cx="235895" cy="235871"/>
        </a:xfrm>
        <a:prstGeom prst="ellipse">
          <a:avLst/>
        </a:prstGeom>
        <a:gradFill rotWithShape="0">
          <a:gsLst>
            <a:gs pos="0">
              <a:schemeClr val="accent5">
                <a:hueOff val="472693"/>
                <a:satOff val="-5309"/>
                <a:lumOff val="-113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472693"/>
                <a:satOff val="-5309"/>
                <a:lumOff val="-113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472693"/>
                <a:satOff val="-5309"/>
                <a:lumOff val="-113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87D641-6E3B-4D5F-BE6F-3550F3BFCBD2}">
      <dsp:nvSpPr>
        <dsp:cNvPr id="0" name=""/>
        <dsp:cNvSpPr/>
      </dsp:nvSpPr>
      <dsp:spPr>
        <a:xfrm>
          <a:off x="5809336" y="57861"/>
          <a:ext cx="3119654" cy="1856542"/>
        </a:xfrm>
        <a:prstGeom prst="ellipse">
          <a:avLst/>
        </a:prstGeom>
        <a:gradFill rotWithShape="0">
          <a:gsLst>
            <a:gs pos="0">
              <a:schemeClr val="accent5">
                <a:hueOff val="590867"/>
                <a:satOff val="-6636"/>
                <a:lumOff val="-1416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590867"/>
                <a:satOff val="-6636"/>
                <a:lumOff val="-141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590867"/>
                <a:satOff val="-6636"/>
                <a:lumOff val="-141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Ориентация на обучение в </a:t>
          </a:r>
          <a:r>
            <a:rPr lang="ru-RU" sz="1600" kern="1200" dirty="0" smtClean="0">
              <a:solidFill>
                <a:srgbClr val="FF0000"/>
              </a:solidFill>
            </a:rPr>
            <a:t>инклюзивной группе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6266199" y="329745"/>
        <a:ext cx="2205928" cy="1312774"/>
      </dsp:txXfrm>
    </dsp:sp>
    <dsp:sp modelId="{2D70B479-F372-47EC-A4C1-B8E53302E211}">
      <dsp:nvSpPr>
        <dsp:cNvPr id="0" name=""/>
        <dsp:cNvSpPr/>
      </dsp:nvSpPr>
      <dsp:spPr>
        <a:xfrm>
          <a:off x="7684265" y="3138482"/>
          <a:ext cx="325331" cy="325826"/>
        </a:xfrm>
        <a:prstGeom prst="ellipse">
          <a:avLst/>
        </a:prstGeom>
        <a:gradFill rotWithShape="0">
          <a:gsLst>
            <a:gs pos="0">
              <a:schemeClr val="accent5">
                <a:hueOff val="709040"/>
                <a:satOff val="-7964"/>
                <a:lumOff val="-1699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709040"/>
                <a:satOff val="-7964"/>
                <a:lumOff val="-169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709040"/>
                <a:satOff val="-7964"/>
                <a:lumOff val="-169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6F0576-BFFA-4355-9559-35ED1B9A93BA}">
      <dsp:nvSpPr>
        <dsp:cNvPr id="0" name=""/>
        <dsp:cNvSpPr/>
      </dsp:nvSpPr>
      <dsp:spPr>
        <a:xfrm>
          <a:off x="30569" y="2521041"/>
          <a:ext cx="588238" cy="588370"/>
        </a:xfrm>
        <a:prstGeom prst="ellipse">
          <a:avLst/>
        </a:prstGeom>
        <a:gradFill rotWithShape="0">
          <a:gsLst>
            <a:gs pos="0">
              <a:schemeClr val="accent5">
                <a:hueOff val="827213"/>
                <a:satOff val="-9291"/>
                <a:lumOff val="-198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827213"/>
                <a:satOff val="-9291"/>
                <a:lumOff val="-198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827213"/>
                <a:satOff val="-9291"/>
                <a:lumOff val="-198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636532-C59C-42AF-9472-4AA931A0C743}">
      <dsp:nvSpPr>
        <dsp:cNvPr id="0" name=""/>
        <dsp:cNvSpPr/>
      </dsp:nvSpPr>
      <dsp:spPr>
        <a:xfrm>
          <a:off x="6941329" y="1800966"/>
          <a:ext cx="1843649" cy="182456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Ориентация</a:t>
          </a:r>
          <a:r>
            <a:rPr lang="ru-RU" sz="1600" kern="1200" baseline="0" dirty="0" smtClean="0"/>
            <a:t> на </a:t>
          </a:r>
          <a:r>
            <a:rPr lang="ru-RU" sz="1600" kern="1200" baseline="0" dirty="0" smtClean="0">
              <a:solidFill>
                <a:srgbClr val="C00000"/>
              </a:solidFill>
            </a:rPr>
            <a:t>инклюзивное трудоустройство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7211325" y="2068167"/>
        <a:ext cx="1303657" cy="1290158"/>
      </dsp:txXfrm>
    </dsp:sp>
    <dsp:sp modelId="{D988641D-0EC9-4F34-9EC9-C6FAFB62BBA6}">
      <dsp:nvSpPr>
        <dsp:cNvPr id="0" name=""/>
        <dsp:cNvSpPr/>
      </dsp:nvSpPr>
      <dsp:spPr>
        <a:xfrm>
          <a:off x="7937880" y="4249236"/>
          <a:ext cx="325331" cy="325826"/>
        </a:xfrm>
        <a:prstGeom prst="ellipse">
          <a:avLst/>
        </a:prstGeom>
        <a:gradFill rotWithShape="0">
          <a:gsLst>
            <a:gs pos="0">
              <a:schemeClr val="accent5">
                <a:hueOff val="1063560"/>
                <a:satOff val="-11946"/>
                <a:lumOff val="-2549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063560"/>
                <a:satOff val="-11946"/>
                <a:lumOff val="-254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063560"/>
                <a:satOff val="-11946"/>
                <a:lumOff val="-254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A3BC35-7B31-4D09-9DFD-F3E4F01EA5B0}">
      <dsp:nvSpPr>
        <dsp:cNvPr id="0" name=""/>
        <dsp:cNvSpPr/>
      </dsp:nvSpPr>
      <dsp:spPr>
        <a:xfrm>
          <a:off x="1311372" y="3806218"/>
          <a:ext cx="235895" cy="235871"/>
        </a:xfrm>
        <a:prstGeom prst="ellipse">
          <a:avLst/>
        </a:prstGeom>
        <a:gradFill rotWithShape="0">
          <a:gsLst>
            <a:gs pos="0">
              <a:schemeClr val="accent5">
                <a:hueOff val="1181733"/>
                <a:satOff val="-13273"/>
                <a:lumOff val="-283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181733"/>
                <a:satOff val="-13273"/>
                <a:lumOff val="-283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181733"/>
                <a:satOff val="-13273"/>
                <a:lumOff val="-283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2476FE-91FB-4529-ADF6-DCF5FE4693C2}">
      <dsp:nvSpPr>
        <dsp:cNvPr id="0" name=""/>
        <dsp:cNvSpPr/>
      </dsp:nvSpPr>
      <dsp:spPr>
        <a:xfrm>
          <a:off x="4546190" y="486092"/>
          <a:ext cx="235895" cy="235871"/>
        </a:xfrm>
        <a:prstGeom prst="ellipse">
          <a:avLst/>
        </a:prstGeom>
        <a:gradFill rotWithShape="0">
          <a:gsLst>
            <a:gs pos="0">
              <a:schemeClr val="accent5">
                <a:hueOff val="1299907"/>
                <a:satOff val="-14600"/>
                <a:lumOff val="-3115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299907"/>
                <a:satOff val="-14600"/>
                <a:lumOff val="-311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299907"/>
                <a:satOff val="-14600"/>
                <a:lumOff val="-311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1DA84A-5B74-425B-8BE4-2E55ABEB9F37}">
      <dsp:nvSpPr>
        <dsp:cNvPr id="0" name=""/>
        <dsp:cNvSpPr/>
      </dsp:nvSpPr>
      <dsp:spPr>
        <a:xfrm>
          <a:off x="0" y="0"/>
          <a:ext cx="2717113" cy="2707559"/>
        </a:xfrm>
        <a:prstGeom prst="ellipse">
          <a:avLst/>
        </a:prstGeom>
        <a:gradFill rotWithShape="0">
          <a:gsLst>
            <a:gs pos="0">
              <a:schemeClr val="accent5">
                <a:hueOff val="1418080"/>
                <a:satOff val="-15927"/>
                <a:lumOff val="-3399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418080"/>
                <a:satOff val="-15927"/>
                <a:lumOff val="-339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418080"/>
                <a:satOff val="-15927"/>
                <a:lumOff val="-339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Профориентация – </a:t>
          </a:r>
          <a:r>
            <a:rPr lang="ru-RU" sz="1600" kern="1200" dirty="0" smtClean="0">
              <a:solidFill>
                <a:srgbClr val="C00000"/>
              </a:solidFill>
            </a:rPr>
            <a:t>старт инклюзивного высшего образования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397912" y="396513"/>
        <a:ext cx="1921289" cy="1914533"/>
      </dsp:txXfrm>
    </dsp:sp>
    <dsp:sp modelId="{4AEB4B25-306A-4001-BE3B-87249F523D19}">
      <dsp:nvSpPr>
        <dsp:cNvPr id="0" name=""/>
        <dsp:cNvSpPr/>
      </dsp:nvSpPr>
      <dsp:spPr>
        <a:xfrm>
          <a:off x="5640256" y="4160977"/>
          <a:ext cx="235895" cy="235871"/>
        </a:xfrm>
        <a:prstGeom prst="ellipse">
          <a:avLst/>
        </a:prstGeom>
        <a:gradFill rotWithShape="0">
          <a:gsLst>
            <a:gs pos="0">
              <a:schemeClr val="accent5">
                <a:hueOff val="1536253"/>
                <a:satOff val="-17255"/>
                <a:lumOff val="-368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536253"/>
                <a:satOff val="-17255"/>
                <a:lumOff val="-368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536253"/>
                <a:satOff val="-17255"/>
                <a:lumOff val="-368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DB431C-B7D7-4AD0-AA8C-32B3629E9152}">
      <dsp:nvSpPr>
        <dsp:cNvPr id="0" name=""/>
        <dsp:cNvSpPr/>
      </dsp:nvSpPr>
      <dsp:spPr>
        <a:xfrm>
          <a:off x="0" y="2806673"/>
          <a:ext cx="2542765" cy="236853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Профориентация – </a:t>
          </a:r>
          <a:r>
            <a:rPr lang="ru-RU" sz="1600" kern="1200" dirty="0" smtClean="0">
              <a:solidFill>
                <a:srgbClr val="C00000"/>
              </a:solidFill>
            </a:rPr>
            <a:t>первая ступень в построении карьерной траектории </a:t>
          </a:r>
          <a:r>
            <a:rPr lang="ru-RU" sz="1600" kern="1200" dirty="0" smtClean="0"/>
            <a:t>и профессионального маршрута</a:t>
          </a:r>
          <a:endParaRPr lang="ru-RU" sz="1600" kern="1200" dirty="0"/>
        </a:p>
      </dsp:txBody>
      <dsp:txXfrm>
        <a:off x="372379" y="3153536"/>
        <a:ext cx="1798007" cy="1674806"/>
      </dsp:txXfrm>
    </dsp:sp>
    <dsp:sp modelId="{6347D944-B89C-444E-A4B9-A1BC0CDE9C60}">
      <dsp:nvSpPr>
        <dsp:cNvPr id="0" name=""/>
        <dsp:cNvSpPr/>
      </dsp:nvSpPr>
      <dsp:spPr>
        <a:xfrm>
          <a:off x="4217012" y="4151796"/>
          <a:ext cx="235895" cy="235871"/>
        </a:xfrm>
        <a:prstGeom prst="ellipse">
          <a:avLst/>
        </a:prstGeom>
        <a:gradFill rotWithShape="0">
          <a:gsLst>
            <a:gs pos="0">
              <a:schemeClr val="accent5">
                <a:hueOff val="1772600"/>
                <a:satOff val="-19909"/>
                <a:lumOff val="-424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772600"/>
                <a:satOff val="-19909"/>
                <a:lumOff val="-424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772600"/>
                <a:satOff val="-19909"/>
                <a:lumOff val="-424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4F50B9-7531-4A5F-872C-24463833F947}">
      <dsp:nvSpPr>
        <dsp:cNvPr id="0" name=""/>
        <dsp:cNvSpPr/>
      </dsp:nvSpPr>
      <dsp:spPr>
        <a:xfrm>
          <a:off x="3168350" y="4040147"/>
          <a:ext cx="3392139" cy="1189816"/>
        </a:xfrm>
        <a:prstGeom prst="ellipse">
          <a:avLst/>
        </a:prstGeom>
        <a:gradFill rotWithShape="0">
          <a:gsLst>
            <a:gs pos="0">
              <a:schemeClr val="accent5">
                <a:hueOff val="1890773"/>
                <a:satOff val="-21236"/>
                <a:lumOff val="-453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890773"/>
                <a:satOff val="-21236"/>
                <a:lumOff val="-453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890773"/>
                <a:satOff val="-21236"/>
                <a:lumOff val="-453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Ориентация на </a:t>
          </a:r>
          <a:r>
            <a:rPr lang="ru-RU" sz="1500" kern="1200" dirty="0" smtClean="0">
              <a:solidFill>
                <a:srgbClr val="C00000"/>
              </a:solidFill>
            </a:rPr>
            <a:t>личностный ресурс и </a:t>
          </a:r>
          <a:r>
            <a:rPr lang="ru-RU" sz="1500" kern="1200" dirty="0" err="1" smtClean="0">
              <a:solidFill>
                <a:srgbClr val="C00000"/>
              </a:solidFill>
            </a:rPr>
            <a:t>надпредметные</a:t>
          </a:r>
          <a:r>
            <a:rPr lang="ru-RU" sz="1500" kern="1200" dirty="0" smtClean="0">
              <a:solidFill>
                <a:srgbClr val="C00000"/>
              </a:solidFill>
            </a:rPr>
            <a:t> навыки</a:t>
          </a:r>
          <a:r>
            <a:rPr lang="ru-RU" sz="1500" kern="1200" dirty="0" smtClean="0"/>
            <a:t> абитуриента</a:t>
          </a:r>
          <a:endParaRPr lang="ru-RU" sz="1500" kern="1200" dirty="0"/>
        </a:p>
      </dsp:txBody>
      <dsp:txXfrm>
        <a:off x="3665117" y="4214392"/>
        <a:ext cx="2398605" cy="841326"/>
      </dsp:txXfrm>
    </dsp:sp>
    <dsp:sp modelId="{D7470FFC-DDCC-4D14-BBBC-AB4505F89D5F}">
      <dsp:nvSpPr>
        <dsp:cNvPr id="0" name=""/>
        <dsp:cNvSpPr/>
      </dsp:nvSpPr>
      <dsp:spPr>
        <a:xfrm>
          <a:off x="2573524" y="995030"/>
          <a:ext cx="235895" cy="235871"/>
        </a:xfrm>
        <a:prstGeom prst="ellipse">
          <a:avLst/>
        </a:prstGeom>
        <a:gradFill rotWithShape="0">
          <a:gsLst>
            <a:gs pos="0">
              <a:schemeClr val="accent5">
                <a:hueOff val="2008947"/>
                <a:satOff val="-22564"/>
                <a:lumOff val="-4815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008947"/>
                <a:satOff val="-22564"/>
                <a:lumOff val="-481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008947"/>
                <a:satOff val="-22564"/>
                <a:lumOff val="-481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97B994-164B-4309-8663-29F486A4A0AE}">
      <dsp:nvSpPr>
        <dsp:cNvPr id="0" name=""/>
        <dsp:cNvSpPr/>
      </dsp:nvSpPr>
      <dsp:spPr>
        <a:xfrm>
          <a:off x="5320236" y="-1800"/>
          <a:ext cx="235895" cy="235871"/>
        </a:xfrm>
        <a:prstGeom prst="ellipse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127120"/>
                <a:satOff val="-23891"/>
                <a:lumOff val="-509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14A9C-78AE-44E6-8A31-EC1718707F0F}">
      <dsp:nvSpPr>
        <dsp:cNvPr id="0" name=""/>
        <dsp:cNvSpPr/>
      </dsp:nvSpPr>
      <dsp:spPr>
        <a:xfrm>
          <a:off x="123152" y="1977"/>
          <a:ext cx="1315587" cy="6577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50000"/>
                </a:schemeClr>
              </a:solidFill>
            </a:rPr>
            <a:t>субъекты</a:t>
          </a:r>
          <a:endParaRPr lang="ru-RU" sz="16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2418" y="21243"/>
        <a:ext cx="1277055" cy="619261"/>
      </dsp:txXfrm>
    </dsp:sp>
    <dsp:sp modelId="{DED3C250-FDBE-4B84-8AAF-01DF8B336ADB}">
      <dsp:nvSpPr>
        <dsp:cNvPr id="0" name=""/>
        <dsp:cNvSpPr/>
      </dsp:nvSpPr>
      <dsp:spPr>
        <a:xfrm>
          <a:off x="254710" y="659771"/>
          <a:ext cx="131558" cy="49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345"/>
              </a:lnTo>
              <a:lnTo>
                <a:pt x="131558" y="493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CC28E-566A-4234-A3AA-906393D53997}">
      <dsp:nvSpPr>
        <dsp:cNvPr id="0" name=""/>
        <dsp:cNvSpPr/>
      </dsp:nvSpPr>
      <dsp:spPr>
        <a:xfrm>
          <a:off x="386269" y="824219"/>
          <a:ext cx="2115832" cy="657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абитуриент</a:t>
          </a:r>
          <a:endParaRPr lang="ru-RU" sz="1800" b="1" kern="1200" dirty="0"/>
        </a:p>
      </dsp:txBody>
      <dsp:txXfrm>
        <a:off x="405535" y="843485"/>
        <a:ext cx="2077300" cy="619261"/>
      </dsp:txXfrm>
    </dsp:sp>
    <dsp:sp modelId="{35D3D2AC-8804-4AA2-8D96-AE18C242A38B}">
      <dsp:nvSpPr>
        <dsp:cNvPr id="0" name=""/>
        <dsp:cNvSpPr/>
      </dsp:nvSpPr>
      <dsp:spPr>
        <a:xfrm>
          <a:off x="254710" y="659771"/>
          <a:ext cx="131558" cy="1315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87"/>
              </a:lnTo>
              <a:lnTo>
                <a:pt x="131558" y="13155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610E4-7CFA-4669-BF16-E5AFA7197AE8}">
      <dsp:nvSpPr>
        <dsp:cNvPr id="0" name=""/>
        <dsp:cNvSpPr/>
      </dsp:nvSpPr>
      <dsp:spPr>
        <a:xfrm>
          <a:off x="386269" y="1646461"/>
          <a:ext cx="2244918" cy="657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родители (!)</a:t>
          </a:r>
          <a:endParaRPr lang="ru-RU" sz="2000" b="1" u="sng" kern="1200" dirty="0"/>
        </a:p>
      </dsp:txBody>
      <dsp:txXfrm>
        <a:off x="405535" y="1665727"/>
        <a:ext cx="2206386" cy="619261"/>
      </dsp:txXfrm>
    </dsp:sp>
    <dsp:sp modelId="{7DC1EC58-02C6-486B-8A1C-99A79FE9E367}">
      <dsp:nvSpPr>
        <dsp:cNvPr id="0" name=""/>
        <dsp:cNvSpPr/>
      </dsp:nvSpPr>
      <dsp:spPr>
        <a:xfrm>
          <a:off x="254710" y="659771"/>
          <a:ext cx="131558" cy="213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829"/>
              </a:lnTo>
              <a:lnTo>
                <a:pt x="131558" y="2137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87A2B-F4D0-4B79-819F-CE6F0AECCB13}">
      <dsp:nvSpPr>
        <dsp:cNvPr id="0" name=""/>
        <dsp:cNvSpPr/>
      </dsp:nvSpPr>
      <dsp:spPr>
        <a:xfrm>
          <a:off x="386269" y="2468703"/>
          <a:ext cx="2239034" cy="657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педагоги</a:t>
          </a:r>
          <a:endParaRPr lang="ru-RU" sz="2000" b="1" kern="1200" dirty="0"/>
        </a:p>
      </dsp:txBody>
      <dsp:txXfrm>
        <a:off x="405535" y="2487969"/>
        <a:ext cx="2200502" cy="619261"/>
      </dsp:txXfrm>
    </dsp:sp>
    <dsp:sp modelId="{6180F77C-0C0A-4208-965A-BDBAD807EC06}">
      <dsp:nvSpPr>
        <dsp:cNvPr id="0" name=""/>
        <dsp:cNvSpPr/>
      </dsp:nvSpPr>
      <dsp:spPr>
        <a:xfrm>
          <a:off x="254710" y="659771"/>
          <a:ext cx="131558" cy="2960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0071"/>
              </a:lnTo>
              <a:lnTo>
                <a:pt x="131558" y="29600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3D5F4-232C-4F36-8D6A-A499C1B78E19}">
      <dsp:nvSpPr>
        <dsp:cNvPr id="0" name=""/>
        <dsp:cNvSpPr/>
      </dsp:nvSpPr>
      <dsp:spPr>
        <a:xfrm>
          <a:off x="386269" y="3290945"/>
          <a:ext cx="3633462" cy="657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работодатель</a:t>
          </a:r>
          <a:endParaRPr lang="ru-RU" sz="2000" b="1" kern="1200" dirty="0"/>
        </a:p>
      </dsp:txBody>
      <dsp:txXfrm>
        <a:off x="405535" y="3310211"/>
        <a:ext cx="3594930" cy="619261"/>
      </dsp:txXfrm>
    </dsp:sp>
    <dsp:sp modelId="{7FEC3B97-2C5C-4CF2-9420-C338B3EB9E2A}">
      <dsp:nvSpPr>
        <dsp:cNvPr id="0" name=""/>
        <dsp:cNvSpPr/>
      </dsp:nvSpPr>
      <dsp:spPr>
        <a:xfrm>
          <a:off x="2696967" y="1977"/>
          <a:ext cx="1315587" cy="6577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50000"/>
                </a:schemeClr>
              </a:solidFill>
            </a:rPr>
            <a:t>инструменты</a:t>
          </a:r>
          <a:endParaRPr lang="ru-RU" sz="16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716233" y="21243"/>
        <a:ext cx="1277055" cy="619261"/>
      </dsp:txXfrm>
    </dsp:sp>
    <dsp:sp modelId="{1FD693D1-FC2D-4083-8366-06EB0741267F}">
      <dsp:nvSpPr>
        <dsp:cNvPr id="0" name=""/>
        <dsp:cNvSpPr/>
      </dsp:nvSpPr>
      <dsp:spPr>
        <a:xfrm>
          <a:off x="2828525" y="659771"/>
          <a:ext cx="131558" cy="49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345"/>
              </a:lnTo>
              <a:lnTo>
                <a:pt x="131558" y="493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653A8-A7C7-4971-B404-7CA8883F636C}">
      <dsp:nvSpPr>
        <dsp:cNvPr id="0" name=""/>
        <dsp:cNvSpPr/>
      </dsp:nvSpPr>
      <dsp:spPr>
        <a:xfrm>
          <a:off x="2960084" y="824219"/>
          <a:ext cx="2029330" cy="657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диагностика и консультирование</a:t>
          </a:r>
          <a:endParaRPr lang="ru-RU" sz="1400" b="1" kern="1200" dirty="0"/>
        </a:p>
      </dsp:txBody>
      <dsp:txXfrm>
        <a:off x="2979350" y="843485"/>
        <a:ext cx="1990798" cy="619261"/>
      </dsp:txXfrm>
    </dsp:sp>
    <dsp:sp modelId="{8BA34026-A173-416C-9797-A5BEEBD0543D}">
      <dsp:nvSpPr>
        <dsp:cNvPr id="0" name=""/>
        <dsp:cNvSpPr/>
      </dsp:nvSpPr>
      <dsp:spPr>
        <a:xfrm>
          <a:off x="2828525" y="659771"/>
          <a:ext cx="131558" cy="1315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87"/>
              </a:lnTo>
              <a:lnTo>
                <a:pt x="131558" y="13155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2EB93-B6E5-4B2B-9C70-F60F20A85194}">
      <dsp:nvSpPr>
        <dsp:cNvPr id="0" name=""/>
        <dsp:cNvSpPr/>
      </dsp:nvSpPr>
      <dsp:spPr>
        <a:xfrm>
          <a:off x="2960084" y="1646461"/>
          <a:ext cx="2017090" cy="657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sng" kern="1200" dirty="0" err="1" smtClean="0"/>
            <a:t>профориентационные</a:t>
          </a:r>
          <a:r>
            <a:rPr lang="ru-RU" sz="1500" b="1" i="0" u="sng" kern="1200" dirty="0" smtClean="0"/>
            <a:t> игры и тренинги</a:t>
          </a:r>
          <a:endParaRPr lang="ru-RU" sz="1500" b="1" i="0" u="sng" kern="1200" dirty="0"/>
        </a:p>
      </dsp:txBody>
      <dsp:txXfrm>
        <a:off x="2979350" y="1665727"/>
        <a:ext cx="1978558" cy="619261"/>
      </dsp:txXfrm>
    </dsp:sp>
    <dsp:sp modelId="{E26B7537-7A93-4767-ADA5-954872E78D00}">
      <dsp:nvSpPr>
        <dsp:cNvPr id="0" name=""/>
        <dsp:cNvSpPr/>
      </dsp:nvSpPr>
      <dsp:spPr>
        <a:xfrm>
          <a:off x="2828525" y="659771"/>
          <a:ext cx="131558" cy="213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829"/>
              </a:lnTo>
              <a:lnTo>
                <a:pt x="131558" y="2137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2CA6F-8E85-4FC5-94D5-4F5CA17B214A}">
      <dsp:nvSpPr>
        <dsp:cNvPr id="0" name=""/>
        <dsp:cNvSpPr/>
      </dsp:nvSpPr>
      <dsp:spPr>
        <a:xfrm>
          <a:off x="2960084" y="2468703"/>
          <a:ext cx="2017090" cy="657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err="1" smtClean="0"/>
            <a:t>профориентационный</a:t>
          </a:r>
          <a:r>
            <a:rPr lang="ru-RU" sz="1500" b="1" i="0" kern="1200" dirty="0" smtClean="0"/>
            <a:t> семинар </a:t>
          </a:r>
          <a:endParaRPr lang="ru-RU" sz="1500" b="1" i="0" kern="1200" dirty="0"/>
        </a:p>
      </dsp:txBody>
      <dsp:txXfrm>
        <a:off x="2979350" y="2487969"/>
        <a:ext cx="1978558" cy="619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4AD46-A244-4351-8B2E-BD1AB1932B54}">
      <dsp:nvSpPr>
        <dsp:cNvPr id="0" name=""/>
        <dsp:cNvSpPr/>
      </dsp:nvSpPr>
      <dsp:spPr>
        <a:xfrm>
          <a:off x="920" y="0"/>
          <a:ext cx="2394272" cy="4132263"/>
        </a:xfrm>
        <a:prstGeom prst="roundRect">
          <a:avLst>
            <a:gd name="adj" fmla="val 10000"/>
          </a:avLst>
        </a:prstGeom>
        <a:solidFill>
          <a:srgbClr val="FEF8C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Родители</a:t>
          </a:r>
          <a:endParaRPr lang="ru-RU" sz="1800" b="1" kern="1200" dirty="0"/>
        </a:p>
      </dsp:txBody>
      <dsp:txXfrm>
        <a:off x="920" y="0"/>
        <a:ext cx="2394272" cy="1239678"/>
      </dsp:txXfrm>
    </dsp:sp>
    <dsp:sp modelId="{5557BD99-23BE-4D36-BA91-696D84231533}">
      <dsp:nvSpPr>
        <dsp:cNvPr id="0" name=""/>
        <dsp:cNvSpPr/>
      </dsp:nvSpPr>
      <dsp:spPr>
        <a:xfrm>
          <a:off x="240348" y="1240889"/>
          <a:ext cx="1915417" cy="12459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консультирование</a:t>
          </a:r>
          <a:r>
            <a:rPr lang="ru-RU" sz="1400" kern="1200" baseline="0" dirty="0" smtClean="0"/>
            <a:t> о возможностях инклюзивного высшего образования</a:t>
          </a:r>
          <a:endParaRPr lang="ru-RU" sz="1400" kern="1200" dirty="0"/>
        </a:p>
      </dsp:txBody>
      <dsp:txXfrm>
        <a:off x="276840" y="1277381"/>
        <a:ext cx="1842433" cy="1172949"/>
      </dsp:txXfrm>
    </dsp:sp>
    <dsp:sp modelId="{82888884-C512-47C5-A28A-16D981CB0A06}">
      <dsp:nvSpPr>
        <dsp:cNvPr id="0" name=""/>
        <dsp:cNvSpPr/>
      </dsp:nvSpPr>
      <dsp:spPr>
        <a:xfrm>
          <a:off x="240348" y="2678505"/>
          <a:ext cx="1915417" cy="12459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психологическая поддержка (преодоление стереотипов и </a:t>
          </a:r>
          <a:r>
            <a:rPr lang="ru-RU" sz="1400" kern="1200" dirty="0" err="1" smtClean="0"/>
            <a:t>гиперопеки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276840" y="2714997"/>
        <a:ext cx="1842433" cy="1172949"/>
      </dsp:txXfrm>
    </dsp:sp>
    <dsp:sp modelId="{69CEA879-FE6F-488F-B5CC-2EC9CF0A6603}">
      <dsp:nvSpPr>
        <dsp:cNvPr id="0" name=""/>
        <dsp:cNvSpPr/>
      </dsp:nvSpPr>
      <dsp:spPr>
        <a:xfrm>
          <a:off x="2574763" y="0"/>
          <a:ext cx="2394272" cy="413226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Абитуриент</a:t>
          </a:r>
          <a:endParaRPr lang="ru-RU" sz="1800" b="1" kern="1200" dirty="0"/>
        </a:p>
      </dsp:txBody>
      <dsp:txXfrm>
        <a:off x="2574763" y="0"/>
        <a:ext cx="2394272" cy="1239678"/>
      </dsp:txXfrm>
    </dsp:sp>
    <dsp:sp modelId="{903F522E-FBB7-44C4-BEE5-C21DE791C8C8}">
      <dsp:nvSpPr>
        <dsp:cNvPr id="0" name=""/>
        <dsp:cNvSpPr/>
      </dsp:nvSpPr>
      <dsp:spPr>
        <a:xfrm>
          <a:off x="2814191" y="1240031"/>
          <a:ext cx="1915417" cy="81182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школьник</a:t>
          </a:r>
          <a:endParaRPr lang="ru-RU" sz="1400" kern="1200" dirty="0"/>
        </a:p>
      </dsp:txBody>
      <dsp:txXfrm>
        <a:off x="2837969" y="1263809"/>
        <a:ext cx="1867861" cy="764268"/>
      </dsp:txXfrm>
    </dsp:sp>
    <dsp:sp modelId="{9727640E-4E48-46D8-AF56-E6E9DA753342}">
      <dsp:nvSpPr>
        <dsp:cNvPr id="0" name=""/>
        <dsp:cNvSpPr/>
      </dsp:nvSpPr>
      <dsp:spPr>
        <a:xfrm>
          <a:off x="2814191" y="2176752"/>
          <a:ext cx="1915417" cy="81182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выпускник колледжа</a:t>
          </a:r>
          <a:endParaRPr lang="ru-RU" sz="1400" b="0" kern="1200" dirty="0"/>
        </a:p>
      </dsp:txBody>
      <dsp:txXfrm>
        <a:off x="2837969" y="2200530"/>
        <a:ext cx="1867861" cy="764268"/>
      </dsp:txXfrm>
    </dsp:sp>
    <dsp:sp modelId="{30C76F82-4C69-4B68-A9A8-E9312F4EC429}">
      <dsp:nvSpPr>
        <dsp:cNvPr id="0" name=""/>
        <dsp:cNvSpPr/>
      </dsp:nvSpPr>
      <dsp:spPr>
        <a:xfrm>
          <a:off x="2814191" y="3113472"/>
          <a:ext cx="1915417" cy="81182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Тот, кто окончил </a:t>
          </a:r>
          <a:r>
            <a:rPr lang="ru-RU" sz="1400" b="0" kern="1200" dirty="0" smtClean="0"/>
            <a:t>школу/ </a:t>
          </a:r>
          <a:r>
            <a:rPr lang="ru-RU" sz="1400" b="0" kern="1200" dirty="0" smtClean="0"/>
            <a:t>колледж более 5-и лет назад</a:t>
          </a:r>
          <a:endParaRPr lang="ru-RU" sz="1400" b="0" kern="1200" dirty="0"/>
        </a:p>
      </dsp:txBody>
      <dsp:txXfrm>
        <a:off x="2837969" y="3137250"/>
        <a:ext cx="1867861" cy="764268"/>
      </dsp:txXfrm>
    </dsp:sp>
    <dsp:sp modelId="{5AC6C8CB-B2F6-4729-AD9C-3F6A0B5D5F49}">
      <dsp:nvSpPr>
        <dsp:cNvPr id="0" name=""/>
        <dsp:cNvSpPr/>
      </dsp:nvSpPr>
      <dsp:spPr>
        <a:xfrm>
          <a:off x="5148606" y="0"/>
          <a:ext cx="2394272" cy="413226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/>
            <a:t>Профориентационная</a:t>
          </a:r>
          <a:r>
            <a:rPr lang="ru-RU" sz="1800" b="1" kern="1200" dirty="0" smtClean="0"/>
            <a:t> команда</a:t>
          </a:r>
          <a:endParaRPr lang="ru-RU" sz="1800" b="1" kern="1200" dirty="0"/>
        </a:p>
      </dsp:txBody>
      <dsp:txXfrm>
        <a:off x="5148606" y="0"/>
        <a:ext cx="2394272" cy="1239678"/>
      </dsp:txXfrm>
    </dsp:sp>
    <dsp:sp modelId="{0AF35BE1-E5B6-4CDC-9761-656EBF24A10C}">
      <dsp:nvSpPr>
        <dsp:cNvPr id="0" name=""/>
        <dsp:cNvSpPr/>
      </dsp:nvSpPr>
      <dsp:spPr>
        <a:xfrm>
          <a:off x="5388033" y="1239779"/>
          <a:ext cx="1915417" cy="60198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профориентолог</a:t>
          </a: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психолог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педагог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5405664" y="1257410"/>
        <a:ext cx="1880155" cy="566720"/>
      </dsp:txXfrm>
    </dsp:sp>
    <dsp:sp modelId="{8839FF48-ACCA-40CB-8F0D-A4EA22CCB8C2}">
      <dsp:nvSpPr>
        <dsp:cNvPr id="0" name=""/>
        <dsp:cNvSpPr/>
      </dsp:nvSpPr>
      <dsp:spPr>
        <a:xfrm>
          <a:off x="5388033" y="1934375"/>
          <a:ext cx="1915417" cy="60198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представитель вуза </a:t>
          </a:r>
          <a:endParaRPr lang="ru-RU" sz="1400" kern="1200" dirty="0"/>
        </a:p>
      </dsp:txBody>
      <dsp:txXfrm>
        <a:off x="5405664" y="1952006"/>
        <a:ext cx="1880155" cy="566720"/>
      </dsp:txXfrm>
    </dsp:sp>
    <dsp:sp modelId="{43D59CD2-998A-495C-BA4C-42DB51206A55}">
      <dsp:nvSpPr>
        <dsp:cNvPr id="0" name=""/>
        <dsp:cNvSpPr/>
      </dsp:nvSpPr>
      <dsp:spPr>
        <a:xfrm>
          <a:off x="5388033" y="2628970"/>
          <a:ext cx="1915417" cy="60198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врач (по возможности для каждой нозологии)</a:t>
          </a:r>
          <a:endParaRPr lang="ru-RU" sz="1400" kern="1200" dirty="0"/>
        </a:p>
      </dsp:txBody>
      <dsp:txXfrm>
        <a:off x="5405664" y="2646601"/>
        <a:ext cx="1880155" cy="566720"/>
      </dsp:txXfrm>
    </dsp:sp>
    <dsp:sp modelId="{BF0A0472-C68B-4E80-B686-ADBBEB14BAE3}">
      <dsp:nvSpPr>
        <dsp:cNvPr id="0" name=""/>
        <dsp:cNvSpPr/>
      </dsp:nvSpPr>
      <dsp:spPr>
        <a:xfrm>
          <a:off x="5388033" y="3323566"/>
          <a:ext cx="1915417" cy="60198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потенциальный работодатель</a:t>
          </a:r>
          <a:endParaRPr lang="ru-RU" sz="1400" kern="1200" dirty="0"/>
        </a:p>
      </dsp:txBody>
      <dsp:txXfrm>
        <a:off x="5405664" y="3341197"/>
        <a:ext cx="1880155" cy="56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12ED3-6A93-47BA-8C60-2762FA23109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D34B-155C-45B9-BFEA-3CFFE31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8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D34B-155C-45B9-BFEA-3CFFE31601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4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9595-32D3-4C37-8121-5A81A06083B4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1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4601-C1A2-4BE5-BAE9-55AADC4B08BE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0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48E8-3EEB-4E37-B1AC-5C7EEB7B5C15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376238"/>
            <a:ext cx="8229600" cy="770391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04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C44-D641-4AD2-9740-95A55FF8C914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9A1D-A23C-4DDA-8717-1F29B9825E7F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7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75E9-1D8C-48AE-A6C3-90A2978A7B5B}" type="datetime1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2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1B7-FE47-42A9-A06F-042A7183A413}" type="datetime1">
              <a:rPr lang="ru-RU" smtClean="0"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4239-51FC-483F-8459-C120DD56D224}" type="datetime1">
              <a:rPr lang="ru-RU" smtClean="0"/>
              <a:t>01.10.2020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5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48CA-DDED-4605-A770-CAF1AAAD6293}" type="datetime1">
              <a:rPr lang="ru-RU" smtClean="0"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ADA71B3-EF80-4B9B-9847-1A158A1C6362}" type="datetime1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7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444E-395A-4330-AEF1-6A677F123421}" type="datetime1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6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487B12-5518-4A19-9738-C6A1ADE9A726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5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.png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is@corp.nstu.ru" TargetMode="External"/><Relationship Id="rId5" Type="http://schemas.openxmlformats.org/officeDocument/2006/relationships/hyperlink" Target="mailto:mozhejkina@mail.ru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6858016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57158" y="285728"/>
            <a:ext cx="5943034" cy="1487088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000"/>
              <a:t>Инклюзивная профориентация: специфика, инструменты, перспективы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16" y="-24"/>
            <a:ext cx="2286016" cy="6858024"/>
          </a:xfrm>
          <a:prstGeom prst="rect">
            <a:avLst/>
          </a:prstGeom>
          <a:solidFill>
            <a:srgbClr val="034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23" name="Picture 2" descr="C:\Users\PACKAR~1\AppData\Local\Temp\Rar$DRa0.303\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7127" y="451263"/>
            <a:ext cx="1539715" cy="620283"/>
          </a:xfrm>
          <a:prstGeom prst="rect">
            <a:avLst/>
          </a:prstGeom>
          <a:noFill/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6948264" y="4725144"/>
            <a:ext cx="1981454" cy="1793141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Stem Text" pitchFamily="34" charset="-52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Stem Text" pitchFamily="34" charset="-52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b="1" dirty="0" smtClean="0">
              <a:solidFill>
                <a:schemeClr val="bg1"/>
              </a:solidFill>
              <a:latin typeface="Arial" panose="020B0604020202020204" pitchFamily="34" charset="0"/>
              <a:ea typeface="Stem Text" pitchFamily="34" charset="-52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tem Text" pitchFamily="34" charset="-52"/>
                <a:cs typeface="Arial" panose="020B0604020202020204" pitchFamily="34" charset="0"/>
              </a:rPr>
              <a:t>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tem Text" pitchFamily="34" charset="-52"/>
                <a:cs typeface="Arial" panose="020B0604020202020204" pitchFamily="34" charset="0"/>
              </a:rPr>
              <a:t>stu.ru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Stem Text" pitchFamily="34" charset="-52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4093909"/>
            <a:ext cx="6158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Людмила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Борисовна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Можейкина</a:t>
            </a:r>
          </a:p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Служба профориентации и содействия трудоустройству РУМЦ НГТУ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Центр инклюзивного сопровождения НГТУ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429396"/>
            <a:ext cx="6858016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21" y="1268760"/>
            <a:ext cx="2076428" cy="13842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77" y="2904980"/>
            <a:ext cx="1568228" cy="15682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26" y="4713230"/>
            <a:ext cx="1866330" cy="8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38114"/>
              </p:ext>
            </p:extLst>
          </p:nvPr>
        </p:nvGraphicFramePr>
        <p:xfrm>
          <a:off x="107504" y="1628037"/>
          <a:ext cx="8928991" cy="522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121" r="2716" b="36117"/>
          <a:stretch/>
        </p:blipFill>
        <p:spPr>
          <a:xfrm>
            <a:off x="107504" y="159727"/>
            <a:ext cx="8784976" cy="15291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4266" y="304597"/>
            <a:ext cx="67980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Инклюзивная </a:t>
            </a:r>
            <a:r>
              <a:rPr lang="ru-RU" sz="4000" b="1" dirty="0" smtClean="0"/>
              <a:t>профориентация: специфика</a:t>
            </a:r>
            <a:endParaRPr lang="ru-RU" sz="4000" b="1" dirty="0"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32" y="0"/>
            <a:ext cx="1568228" cy="1568228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4318256" y="3933056"/>
            <a:ext cx="3634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3" name="Picture 2" descr="C:\Users\PACKAR~1\AppData\Local\Temp\Rar$DRa0.303\Белый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2765" y="6237717"/>
            <a:ext cx="1539715" cy="620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745" y="3292354"/>
            <a:ext cx="9144000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 smtClean="0"/>
              <a:t>Интегративный подход: каждое мероприятие – комплекс </a:t>
            </a:r>
            <a:r>
              <a:rPr lang="ru-RU" sz="3200" b="1" dirty="0"/>
              <a:t>инструментов и субъектов </a:t>
            </a:r>
            <a:r>
              <a:rPr lang="ru-RU" sz="3200" b="1" dirty="0" err="1"/>
              <a:t>профориентационной</a:t>
            </a:r>
            <a:r>
              <a:rPr lang="ru-RU" sz="3200" b="1" dirty="0"/>
              <a:t> деятельности </a:t>
            </a:r>
          </a:p>
        </p:txBody>
      </p:sp>
      <p:pic>
        <p:nvPicPr>
          <p:cNvPr id="30" name="Рисунок 29" descr="142954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2363" y="4580256"/>
            <a:ext cx="948697" cy="1482339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111855" y="292609"/>
            <a:ext cx="6948264" cy="458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859970" y="3475320"/>
            <a:ext cx="3277109" cy="1670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982857" y="3533476"/>
            <a:ext cx="3245327" cy="1623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9512" y="5215348"/>
            <a:ext cx="5400599" cy="1416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4000" dirty="0" smtClean="0"/>
              <a:t>Создание устойчивой мотивации абитуриента на </a:t>
            </a:r>
            <a:r>
              <a:rPr lang="ru-RU" sz="4000" u="sng" dirty="0" smtClean="0"/>
              <a:t>карьерное развитие</a:t>
            </a:r>
            <a:endParaRPr lang="ru-RU" sz="4000" u="sng" dirty="0"/>
          </a:p>
          <a:p>
            <a:endParaRPr lang="ru-RU" sz="4300" dirty="0" smtClean="0"/>
          </a:p>
          <a:p>
            <a:endParaRPr lang="ru-RU" sz="1800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415142" y="6215438"/>
            <a:ext cx="4652864" cy="56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Инклюзивная культура школы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343804" y="1420289"/>
            <a:ext cx="1749173" cy="1684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Целепол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гание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 постановка карьерных задач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020272" y="1310224"/>
            <a:ext cx="2050757" cy="1865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Результативность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профориентационных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мероприятий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635896" y="1390017"/>
            <a:ext cx="1847533" cy="1794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Гибкость выбора и мобильность инклюзивных образовательных траекторий 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650448" y="1472137"/>
            <a:ext cx="1998917" cy="1829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Ориентация на возможности абитуриента и возможности профессии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71876" y="1350320"/>
            <a:ext cx="1776597" cy="1942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Преодоление стереотипности выбора профессии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40971" y="1110353"/>
            <a:ext cx="9144000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Карьерная траектория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121" r="2716" b="36117"/>
          <a:stretch/>
        </p:blipFill>
        <p:spPr>
          <a:xfrm>
            <a:off x="28145" y="292609"/>
            <a:ext cx="9105015" cy="13476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0413" y="491885"/>
            <a:ext cx="6009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Инклюзивная профориентация: принципы</a:t>
            </a:r>
            <a:endParaRPr lang="ru-RU" sz="3200" b="1" dirty="0">
              <a:latin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52" y="159727"/>
            <a:ext cx="1568228" cy="15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54272"/>
            <a:ext cx="8786842" cy="7145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  <a:buFont typeface="Calibri"/>
              <a:buNone/>
              <a:defRPr/>
            </a:pPr>
            <a:endParaRPr lang="en-US" sz="800" b="1" cap="all" dirty="0">
              <a:solidFill>
                <a:schemeClr val="tx1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9" name="Google Shape;95;p14"/>
          <p:cNvSpPr txBox="1">
            <a:spLocks noGrp="1"/>
          </p:cNvSpPr>
          <p:nvPr/>
        </p:nvSpPr>
        <p:spPr>
          <a:xfrm>
            <a:off x="0" y="1477282"/>
            <a:ext cx="4067945" cy="3506787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Autofit/>
          </a:bodyPr>
          <a:lstStyle/>
          <a:p>
            <a:pPr marL="171450" marR="0" lvl="0" indent="-17145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308"/>
              </a:buClr>
              <a:buSzPct val="25000"/>
              <a:buFont typeface="Arial"/>
              <a:buNone/>
              <a:defRPr/>
            </a:pPr>
            <a:r>
              <a:rPr lang="ru-RU" sz="2400" dirty="0" smtClean="0">
                <a:solidFill>
                  <a:srgbClr val="940000"/>
                </a:solidFill>
                <a:latin typeface="Arial"/>
                <a:ea typeface="Calibri"/>
                <a:cs typeface="Arial"/>
                <a:sym typeface="Calibri"/>
              </a:rPr>
              <a:t>Информация</a:t>
            </a:r>
            <a:endParaRPr kumimoji="0" lang="en-US" sz="2400" b="0" i="0" u="none" strike="noStrike" kern="1200" cap="none" normalizeH="0" baseline="0" dirty="0">
              <a:solidFill>
                <a:srgbClr val="000308"/>
              </a:solidFill>
              <a:latin typeface="Arial"/>
              <a:cs typeface="Arial"/>
              <a:sym typeface="Calibri"/>
            </a:endParaRPr>
          </a:p>
          <a:p>
            <a:pPr marL="342900" marR="0" lvl="0" indent="-342900" algn="l" defTabSz="914400" rtl="0" eaLnBrk="1" latinLnBrk="0" hangingPunct="1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00308"/>
              </a:buClr>
              <a:buSzPct val="25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/>
                <a:cs typeface="Arial"/>
                <a:sym typeface="Calibri"/>
              </a:rPr>
              <a:t>о</a:t>
            </a:r>
            <a:r>
              <a:rPr lang="ru-RU" sz="2000" dirty="0" smtClean="0">
                <a:solidFill>
                  <a:srgbClr val="000308"/>
                </a:solidFill>
                <a:latin typeface="Arial"/>
                <a:cs typeface="Arial"/>
                <a:sym typeface="Calibri"/>
              </a:rPr>
              <a:t> возможностях профессии (для лиц с инвалидностью) и возможности реализовать себя в профессии</a:t>
            </a:r>
            <a:endParaRPr kumimoji="0" lang="en-US" sz="2000" b="0" i="0" u="none" strike="noStrike" kern="1200" cap="none" normalizeH="0" baseline="0" dirty="0">
              <a:solidFill>
                <a:srgbClr val="000308"/>
              </a:solidFill>
              <a:latin typeface="Arial"/>
              <a:cs typeface="Arial"/>
              <a:sym typeface="Calibri"/>
            </a:endParaRPr>
          </a:p>
          <a:p>
            <a:pPr marL="342900" marR="0" lvl="0" indent="-342900" algn="l" defTabSz="914400" rtl="0" eaLnBrk="1" latinLnBrk="0" hangingPunct="1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00308"/>
              </a:buClr>
              <a:buSzPct val="25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/>
                <a:cs typeface="Arial"/>
                <a:sym typeface="Calibri"/>
              </a:rPr>
              <a:t>об</a:t>
            </a:r>
            <a:r>
              <a:rPr lang="ru-RU" sz="2000" dirty="0" smtClean="0">
                <a:solidFill>
                  <a:srgbClr val="000308"/>
                </a:solidFill>
                <a:latin typeface="Arial"/>
                <a:cs typeface="Arial"/>
                <a:sym typeface="Calibri"/>
              </a:rPr>
              <a:t> возможностях инклюзивного высшего образования </a:t>
            </a:r>
            <a:endParaRPr lang="ru-RU" sz="2000" dirty="0">
              <a:solidFill>
                <a:srgbClr val="000308"/>
              </a:solidFill>
              <a:latin typeface="Arial"/>
              <a:cs typeface="Arial"/>
              <a:sym typeface="Calibri"/>
            </a:endParaRPr>
          </a:p>
          <a:p>
            <a:pPr marL="342900" marR="0" lvl="0" indent="-342900" algn="l" defTabSz="914400" rtl="0" eaLnBrk="1" latinLnBrk="0" hangingPunct="1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00308"/>
              </a:buClr>
              <a:buSzPct val="25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C00000"/>
                </a:solidFill>
                <a:latin typeface="Arial"/>
                <a:cs typeface="Arial"/>
                <a:sym typeface="Calibri"/>
              </a:rPr>
              <a:t>о</a:t>
            </a:r>
            <a:r>
              <a:rPr kumimoji="0" lang="ru-RU" sz="2000" b="0" i="0" u="none" strike="noStrike" kern="1200" cap="none" normalizeH="0" baseline="0" dirty="0" smtClean="0">
                <a:solidFill>
                  <a:srgbClr val="C00000"/>
                </a:solidFill>
                <a:latin typeface="Arial"/>
                <a:cs typeface="Arial"/>
                <a:sym typeface="Calibri"/>
              </a:rPr>
              <a:t>б</a:t>
            </a:r>
            <a:r>
              <a:rPr kumimoji="0" lang="ru-RU" sz="2000" b="0" i="0" u="none" strike="noStrike" kern="1200" cap="none" normalizeH="0" dirty="0" smtClean="0">
                <a:solidFill>
                  <a:srgbClr val="000308"/>
                </a:solidFill>
                <a:latin typeface="Arial"/>
                <a:cs typeface="Arial"/>
                <a:sym typeface="Calibri"/>
              </a:rPr>
              <a:t> инклюзивном трудоустройстве</a:t>
            </a:r>
            <a:endParaRPr kumimoji="0" lang="en-US" sz="2000" b="0" i="0" u="none" strike="noStrike" kern="1200" cap="none" normalizeH="0" baseline="0" dirty="0">
              <a:solidFill>
                <a:srgbClr val="000308"/>
              </a:solidFill>
              <a:latin typeface="Arial"/>
              <a:cs typeface="Arial"/>
              <a:sym typeface="Calibri"/>
            </a:endParaRPr>
          </a:p>
          <a:p>
            <a:pPr marL="171450" marR="0" lvl="0" indent="-171450" algn="l" defTabSz="914400" rtl="0" eaLnBrk="1" latinLnBrk="0" hangingPunct="1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00308"/>
              </a:buClr>
              <a:buSzPct val="25000"/>
              <a:buFont typeface="Arial"/>
              <a:buNone/>
              <a:defRPr/>
            </a:pPr>
            <a:r>
              <a:rPr kumimoji="0" lang="en-US" sz="2400" b="0" i="0" u="none" strike="noStrike" kern="1200" cap="none" normalizeH="0" baseline="0" dirty="0">
                <a:solidFill>
                  <a:srgbClr val="000308"/>
                </a:solidFill>
                <a:latin typeface="Arial"/>
                <a:ea typeface="Calibri"/>
                <a:cs typeface="Arial"/>
                <a:sym typeface="Calibri"/>
              </a:rPr>
              <a:t>______________</a:t>
            </a:r>
            <a:endParaRPr kumimoji="0" lang="en-US" sz="2400" b="0" i="0" u="none" strike="noStrike" kern="1200" cap="none" normalizeH="0" baseline="0" dirty="0">
              <a:solidFill>
                <a:srgbClr val="000308"/>
              </a:solidFill>
              <a:latin typeface="Arial"/>
              <a:cs typeface="Arial"/>
              <a:sym typeface="Calibri"/>
            </a:endParaRPr>
          </a:p>
          <a:p>
            <a:pPr marL="171450" marR="0" lvl="0" indent="-171450" algn="l" defTabSz="914400" rtl="0" eaLnBrk="1" latinLnBrk="0" hangingPunct="1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00308"/>
              </a:buClr>
              <a:buSzPct val="25000"/>
              <a:buFont typeface="Arial"/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«Образовательный лифт»</a:t>
            </a:r>
            <a:r>
              <a:rPr kumimoji="0" lang="en-US" sz="2400" b="0" i="0" u="none" strike="noStrike" kern="1200" cap="none" normalizeH="0" baseline="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:</a:t>
            </a:r>
            <a:r>
              <a:rPr kumimoji="0" lang="ru-RU" sz="2400" b="0" i="0" u="none" strike="noStrike" kern="1200" cap="none" normalizeH="0" baseline="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ru-RU" sz="2400" b="1" i="0" u="none" strike="noStrike" kern="1200" cap="none" normalizeH="0" baseline="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школа – коллеж – вуз</a:t>
            </a:r>
            <a:endParaRPr kumimoji="0" lang="en-US" sz="2400" b="1" i="0" u="none" strike="noStrike" kern="1200" cap="none" normalizeH="0" baseline="0" dirty="0">
              <a:solidFill>
                <a:schemeClr val="bg2">
                  <a:lumMod val="50000"/>
                </a:schemeClr>
              </a:solidFill>
              <a:latin typeface="Arial"/>
              <a:cs typeface="Arial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121" r="2716" b="36117"/>
          <a:stretch/>
        </p:blipFill>
        <p:spPr>
          <a:xfrm>
            <a:off x="107504" y="-19491"/>
            <a:ext cx="8784976" cy="1477282"/>
          </a:xfrm>
          <a:prstGeom prst="rect">
            <a:avLst/>
          </a:prstGeom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365461"/>
              </p:ext>
            </p:extLst>
          </p:nvPr>
        </p:nvGraphicFramePr>
        <p:xfrm>
          <a:off x="3851921" y="1772816"/>
          <a:ext cx="5112567" cy="395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216449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Интегративный подход в инклюзивной профориентации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077" y="56612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Профориентация – это всегда комплекс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мероприятий для всех субъектов профориентации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52" y="0"/>
            <a:ext cx="1568228" cy="1568228"/>
          </a:xfrm>
          <a:prstGeom prst="rect">
            <a:avLst/>
          </a:prstGeom>
        </p:spPr>
      </p:pic>
      <p:pic>
        <p:nvPicPr>
          <p:cNvPr id="13" name="Picture 2" descr="C:\Users\PACKAR~1\AppData\Local\Temp\Rar$DRa0.303\Белый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2765" y="6237717"/>
            <a:ext cx="1539715" cy="620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3452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121" r="2716" b="36117"/>
          <a:stretch/>
        </p:blipFill>
        <p:spPr>
          <a:xfrm>
            <a:off x="-36512" y="286604"/>
            <a:ext cx="9008387" cy="13476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36024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</a:rPr>
              <a:t>Инклюзивная профориентация: перспективы работы с субъектами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3" y="117562"/>
            <a:ext cx="1568228" cy="1568228"/>
          </a:xfrm>
          <a:prstGeom prst="rect">
            <a:avLst/>
          </a:prstGeom>
        </p:spPr>
      </p:pic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825531"/>
              </p:ext>
            </p:extLst>
          </p:nvPr>
        </p:nvGraphicFramePr>
        <p:xfrm>
          <a:off x="822325" y="1736725"/>
          <a:ext cx="7543800" cy="413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2" descr="C:\Users\PACKAR~1\AppData\Local\Temp\Rar$DRa0.303\Белый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32160" y="6309320"/>
            <a:ext cx="1539715" cy="620283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13173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Инклюзивные </a:t>
            </a:r>
            <a:r>
              <a:rPr lang="ru-RU" sz="2400" dirty="0" smtClean="0">
                <a:solidFill>
                  <a:schemeClr val="tx1"/>
                </a:solidFill>
              </a:rPr>
              <a:t>мотивационные </a:t>
            </a:r>
            <a:r>
              <a:rPr lang="ru-RU" sz="2400" dirty="0" smtClean="0">
                <a:solidFill>
                  <a:schemeClr val="tx1"/>
                </a:solidFill>
              </a:rPr>
              <a:t>тренинги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Life-skills </a:t>
            </a:r>
            <a:r>
              <a:rPr lang="ru-RU" sz="2400" dirty="0" smtClean="0">
                <a:solidFill>
                  <a:schemeClr val="tx1"/>
                </a:solidFill>
              </a:rPr>
              <a:t>сессии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«</a:t>
            </a:r>
            <a:r>
              <a:rPr lang="ru-RU" sz="2400" dirty="0" smtClean="0">
                <a:solidFill>
                  <a:schemeClr val="tx1"/>
                </a:solidFill>
              </a:rPr>
              <a:t>Инклюзивные лаборатории» (развитие </a:t>
            </a:r>
            <a:r>
              <a:rPr lang="ru-RU" sz="2400" dirty="0" err="1" smtClean="0">
                <a:solidFill>
                  <a:schemeClr val="tx1"/>
                </a:solidFill>
              </a:rPr>
              <a:t>надпредметных</a:t>
            </a:r>
            <a:r>
              <a:rPr lang="ru-RU" sz="2400" dirty="0" smtClean="0">
                <a:solidFill>
                  <a:schemeClr val="tx1"/>
                </a:solidFill>
              </a:rPr>
              <a:t> навыков)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Экскурсии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«Истории успеха»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121" r="2716" b="36117"/>
          <a:stretch/>
        </p:blipFill>
        <p:spPr>
          <a:xfrm>
            <a:off x="611560" y="286604"/>
            <a:ext cx="8360315" cy="13476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9799" y="485460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</a:rPr>
              <a:t>Инклюзивная профориентация: перспективы участия работодателей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3" y="117562"/>
            <a:ext cx="1568228" cy="1568228"/>
          </a:xfrm>
          <a:prstGeom prst="rect">
            <a:avLst/>
          </a:prstGeom>
        </p:spPr>
      </p:pic>
      <p:pic>
        <p:nvPicPr>
          <p:cNvPr id="7" name="Picture 2" descr="C:\Users\PACKAR~1\AppData\Local\Temp\Rar$DRa0.303\Бел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6237717"/>
            <a:ext cx="1539715" cy="620283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6858016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57158" y="285728"/>
            <a:ext cx="5943034" cy="1487088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000"/>
              <a:t>Инклюзивная профориентация: специфика, инструменты, перспективы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16" y="-24"/>
            <a:ext cx="2286016" cy="6858024"/>
          </a:xfrm>
          <a:prstGeom prst="rect">
            <a:avLst/>
          </a:prstGeom>
          <a:solidFill>
            <a:srgbClr val="034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23" name="Picture 2" descr="C:\Users\PACKAR~1\AppData\Local\Temp\Rar$DRa0.303\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7127" y="451263"/>
            <a:ext cx="1539715" cy="620283"/>
          </a:xfrm>
          <a:prstGeom prst="rect">
            <a:avLst/>
          </a:prstGeom>
          <a:noFill/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6948264" y="4725144"/>
            <a:ext cx="1981454" cy="1793141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Stem Text" pitchFamily="34" charset="-52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Stem Text" pitchFamily="34" charset="-52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b="1" dirty="0" smtClean="0">
              <a:solidFill>
                <a:schemeClr val="bg1"/>
              </a:solidFill>
              <a:latin typeface="Arial" panose="020B0604020202020204" pitchFamily="34" charset="0"/>
              <a:ea typeface="Stem Text" pitchFamily="34" charset="-52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tem Text" pitchFamily="34" charset="-52"/>
                <a:cs typeface="Arial" panose="020B0604020202020204" pitchFamily="34" charset="0"/>
              </a:rPr>
              <a:t>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tem Text" pitchFamily="34" charset="-52"/>
                <a:cs typeface="Arial" panose="020B0604020202020204" pitchFamily="34" charset="0"/>
              </a:rPr>
              <a:t>stu.ru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Stem Text" pitchFamily="34" charset="-52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4093909"/>
            <a:ext cx="6158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Людмила Борисовна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Можейкина</a:t>
            </a:r>
          </a:p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Служба профориентации и содействия трудоустройству РУМЦ НГТУ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Центр инклюзивного сопровождения НГТУ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429396"/>
            <a:ext cx="6858016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21" y="1268760"/>
            <a:ext cx="2076428" cy="13842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77" y="2904980"/>
            <a:ext cx="1568228" cy="15682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ea typeface="Stem Text" pitchFamily="34" charset="-52"/>
                <a:hlinkClick r:id="rId5"/>
              </a:rPr>
              <a:t>mozhejkina@mail.ru</a:t>
            </a:r>
            <a:endParaRPr lang="ru-RU" b="1" dirty="0">
              <a:latin typeface="Arial" panose="020B0604020202020204" pitchFamily="34" charset="0"/>
              <a:ea typeface="Stem Text" pitchFamily="34" charset="-52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ea typeface="Stem Text" pitchFamily="34" charset="-52"/>
                <a:hlinkClick r:id="rId6"/>
              </a:rPr>
              <a:t>cis@corp.nstu.ru</a:t>
            </a:r>
            <a:endParaRPr lang="en-US" b="1" dirty="0">
              <a:latin typeface="Arial" panose="020B0604020202020204" pitchFamily="34" charset="0"/>
              <a:ea typeface="Stem Text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26" y="4713230"/>
            <a:ext cx="1866330" cy="8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jhhgvf</Template>
  <TotalTime>1491</TotalTime>
  <Words>310</Words>
  <Application>Microsoft Office PowerPoint</Application>
  <PresentationFormat>Экран (4:3)</PresentationFormat>
  <Paragraphs>88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Stem Text</vt:lpstr>
      <vt:lpstr>Stem Text Bold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Можейкина Людмила Борисовна</cp:lastModifiedBy>
  <cp:revision>184</cp:revision>
  <dcterms:created xsi:type="dcterms:W3CDTF">2017-11-23T10:07:57Z</dcterms:created>
  <dcterms:modified xsi:type="dcterms:W3CDTF">2020-10-01T04:56:16Z</dcterms:modified>
</cp:coreProperties>
</file>