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8" r:id="rId1"/>
    <p:sldMasterId id="2147483691" r:id="rId2"/>
    <p:sldMasterId id="2147483703" r:id="rId3"/>
    <p:sldMasterId id="2147483716" r:id="rId4"/>
  </p:sldMasterIdLst>
  <p:notesMasterIdLst>
    <p:notesMasterId r:id="rId28"/>
  </p:notesMasterIdLst>
  <p:sldIdLst>
    <p:sldId id="258" r:id="rId5"/>
    <p:sldId id="293" r:id="rId6"/>
    <p:sldId id="260" r:id="rId7"/>
    <p:sldId id="310" r:id="rId8"/>
    <p:sldId id="301" r:id="rId9"/>
    <p:sldId id="302" r:id="rId10"/>
    <p:sldId id="303" r:id="rId11"/>
    <p:sldId id="305" r:id="rId12"/>
    <p:sldId id="304" r:id="rId13"/>
    <p:sldId id="306" r:id="rId14"/>
    <p:sldId id="307" r:id="rId15"/>
    <p:sldId id="314" r:id="rId16"/>
    <p:sldId id="308" r:id="rId17"/>
    <p:sldId id="309" r:id="rId18"/>
    <p:sldId id="264" r:id="rId19"/>
    <p:sldId id="311" r:id="rId20"/>
    <p:sldId id="316" r:id="rId21"/>
    <p:sldId id="318" r:id="rId22"/>
    <p:sldId id="297" r:id="rId23"/>
    <p:sldId id="298" r:id="rId24"/>
    <p:sldId id="299" r:id="rId25"/>
    <p:sldId id="300" r:id="rId26"/>
    <p:sldId id="281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7C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3179" autoAdjust="0"/>
  </p:normalViewPr>
  <p:slideViewPr>
    <p:cSldViewPr snapToGrid="0">
      <p:cViewPr varScale="1">
        <p:scale>
          <a:sx n="108" d="100"/>
          <a:sy n="108" d="100"/>
        </p:scale>
        <p:origin x="714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0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E6B2F8-4130-4CB0-882B-7DE69EDC22F5}" type="doc">
      <dgm:prSet loTypeId="urn:microsoft.com/office/officeart/2005/8/layout/list1" loCatId="list" qsTypeId="urn:microsoft.com/office/officeart/2005/8/quickstyle/simple1" qsCatId="simple" csTypeId="urn:microsoft.com/office/officeart/2005/8/colors/colorful1#6" csCatId="colorful" phldr="1"/>
      <dgm:spPr/>
      <dgm:t>
        <a:bodyPr/>
        <a:lstStyle/>
        <a:p>
          <a:endParaRPr lang="ru-RU"/>
        </a:p>
      </dgm:t>
    </dgm:pt>
    <dgm:pt modelId="{657429CF-6681-476E-AA06-42BAE0483872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Несоответствие профессиональных намерений молодежи потребностям </a:t>
          </a:r>
          <a:r>
            <a: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региональной</a:t>
          </a:r>
          <a:r>
            <a: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экономики в кадрах определенных профессий</a:t>
          </a:r>
          <a:endParaRPr lang="ru-RU" sz="28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18B6EA-C3B5-41FC-89F7-9197B1AF90C6}" type="parTrans" cxnId="{D63FEB3D-3B49-4E10-94DE-DE8FE3399C10}">
      <dgm:prSet/>
      <dgm:spPr/>
      <dgm:t>
        <a:bodyPr/>
        <a:lstStyle/>
        <a:p>
          <a:endParaRPr lang="ru-RU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2CBC79-8A3B-4817-BD20-71317C33B10F}" type="sibTrans" cxnId="{D63FEB3D-3B49-4E10-94DE-DE8FE3399C10}">
      <dgm:prSet/>
      <dgm:spPr/>
      <dgm:t>
        <a:bodyPr/>
        <a:lstStyle/>
        <a:p>
          <a:endParaRPr lang="ru-RU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B21E11-9F9F-4F07-8C32-EB4AF8502A1B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Потребность в сохранении традиционных семейных ценностей – основной задачи в формировании личности, которая будет ассоциировать себя с будущим России. Формирование навыков патриотического поведения</a:t>
          </a:r>
          <a:endParaRPr lang="ru-RU" sz="28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940C56-0302-4722-9E3C-53C68A747F46}" type="parTrans" cxnId="{66C1DD40-686C-43EF-B785-CDB549FD4DAC}">
      <dgm:prSet/>
      <dgm:spPr/>
      <dgm:t>
        <a:bodyPr/>
        <a:lstStyle/>
        <a:p>
          <a:endParaRPr lang="ru-RU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E3F82F-24BD-4B34-977C-9876A5526327}" type="sibTrans" cxnId="{66C1DD40-686C-43EF-B785-CDB549FD4DAC}">
      <dgm:prSet/>
      <dgm:spPr/>
      <dgm:t>
        <a:bodyPr/>
        <a:lstStyle/>
        <a:p>
          <a:endParaRPr lang="ru-RU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252344-1DE6-42F3-B8A4-A1E93B84C4B5}">
      <dgm:prSet custT="1"/>
      <dgm:spPr/>
      <dgm:t>
        <a:bodyPr/>
        <a:lstStyle/>
        <a:p>
          <a:r>
            <a: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Возросшие требования современного общества к уровню профессиональной подготовки</a:t>
          </a:r>
          <a:endParaRPr lang="ru-RU" sz="32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FA2531-D98D-4B16-89D4-2B1644E5C32B}" type="parTrans" cxnId="{82C8ECD8-EADD-4AB9-957C-7F8C8225226E}">
      <dgm:prSet/>
      <dgm:spPr/>
      <dgm:t>
        <a:bodyPr/>
        <a:lstStyle/>
        <a:p>
          <a:endParaRPr lang="ru-RU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44F8FA-BEAB-4422-A230-43FFBDA86BCC}" type="sibTrans" cxnId="{82C8ECD8-EADD-4AB9-957C-7F8C8225226E}">
      <dgm:prSet/>
      <dgm:spPr/>
      <dgm:t>
        <a:bodyPr/>
        <a:lstStyle/>
        <a:p>
          <a:endParaRPr lang="ru-RU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8177F2-E220-4076-B666-CF52CE1F7F0E}" type="pres">
      <dgm:prSet presAssocID="{79E6B2F8-4130-4CB0-882B-7DE69EDC22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C1C1F9-CFB2-4DBE-975C-C6D08CCBBED0}" type="pres">
      <dgm:prSet presAssocID="{E3252344-1DE6-42F3-B8A4-A1E93B84C4B5}" presName="parentLin" presStyleCnt="0"/>
      <dgm:spPr/>
    </dgm:pt>
    <dgm:pt modelId="{1B91A8A2-5B85-4F6C-800E-3537212868FB}" type="pres">
      <dgm:prSet presAssocID="{E3252344-1DE6-42F3-B8A4-A1E93B84C4B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238C1C7-B3A6-481C-AA61-9B60583C98D6}" type="pres">
      <dgm:prSet presAssocID="{E3252344-1DE6-42F3-B8A4-A1E93B84C4B5}" presName="parentText" presStyleLbl="node1" presStyleIdx="0" presStyleCnt="3" custScaleX="124986" custScaleY="635941" custLinFactNeighborX="-7349" custLinFactNeighborY="923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BDE759-411E-4079-A967-BFE95CE1144B}" type="pres">
      <dgm:prSet presAssocID="{E3252344-1DE6-42F3-B8A4-A1E93B84C4B5}" presName="negativeSpace" presStyleCnt="0"/>
      <dgm:spPr/>
    </dgm:pt>
    <dgm:pt modelId="{6B7FFC22-57F1-4003-9C95-9980E815027A}" type="pres">
      <dgm:prSet presAssocID="{E3252344-1DE6-42F3-B8A4-A1E93B84C4B5}" presName="childText" presStyleLbl="conFgAcc1" presStyleIdx="0" presStyleCnt="3" custLinFactY="1662530" custLinFactNeighborX="-8902" custLinFactNeighborY="1700000">
        <dgm:presLayoutVars>
          <dgm:bulletEnabled val="1"/>
        </dgm:presLayoutVars>
      </dgm:prSet>
      <dgm:spPr/>
    </dgm:pt>
    <dgm:pt modelId="{A56819DF-B028-4693-A5C4-C17EA34F9105}" type="pres">
      <dgm:prSet presAssocID="{0A44F8FA-BEAB-4422-A230-43FFBDA86BCC}" presName="spaceBetweenRectangles" presStyleCnt="0"/>
      <dgm:spPr/>
    </dgm:pt>
    <dgm:pt modelId="{18A0C976-7F45-4CA6-AA55-639CAAE7CF0E}" type="pres">
      <dgm:prSet presAssocID="{657429CF-6681-476E-AA06-42BAE0483872}" presName="parentLin" presStyleCnt="0"/>
      <dgm:spPr/>
    </dgm:pt>
    <dgm:pt modelId="{264CFD7E-F3E4-439A-BCC1-6FBF1B7838F1}" type="pres">
      <dgm:prSet presAssocID="{657429CF-6681-476E-AA06-42BAE048387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31FC0E5-993E-4C7F-B30D-ED4027119CB3}" type="pres">
      <dgm:prSet presAssocID="{657429CF-6681-476E-AA06-42BAE0483872}" presName="parentText" presStyleLbl="node1" presStyleIdx="1" presStyleCnt="3" custScaleX="131344" custScaleY="6204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DB2227-FAED-4DAF-A10B-410397BC7D8A}" type="pres">
      <dgm:prSet presAssocID="{657429CF-6681-476E-AA06-42BAE0483872}" presName="negativeSpace" presStyleCnt="0"/>
      <dgm:spPr/>
    </dgm:pt>
    <dgm:pt modelId="{A9F33D12-3A78-4AB0-BD59-5636720D2C54}" type="pres">
      <dgm:prSet presAssocID="{657429CF-6681-476E-AA06-42BAE0483872}" presName="childText" presStyleLbl="conFgAcc1" presStyleIdx="1" presStyleCnt="3" custLinFactY="887083" custLinFactNeighborX="-519" custLinFactNeighborY="900000">
        <dgm:presLayoutVars>
          <dgm:bulletEnabled val="1"/>
        </dgm:presLayoutVars>
      </dgm:prSet>
      <dgm:spPr/>
    </dgm:pt>
    <dgm:pt modelId="{2DA087BC-E3F5-4542-9CA2-4F799D66FF08}" type="pres">
      <dgm:prSet presAssocID="{052CBC79-8A3B-4817-BD20-71317C33B10F}" presName="spaceBetweenRectangles" presStyleCnt="0"/>
      <dgm:spPr/>
    </dgm:pt>
    <dgm:pt modelId="{67965386-2D3D-4168-A94C-EFBCE946DF0D}" type="pres">
      <dgm:prSet presAssocID="{BDB21E11-9F9F-4F07-8C32-EB4AF8502A1B}" presName="parentLin" presStyleCnt="0"/>
      <dgm:spPr/>
    </dgm:pt>
    <dgm:pt modelId="{5D3A6464-9989-4121-845C-649BCD9D92A4}" type="pres">
      <dgm:prSet presAssocID="{BDB21E11-9F9F-4F07-8C32-EB4AF8502A1B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722E5EA8-5D09-4D59-9CC9-58384E1F85C5}" type="pres">
      <dgm:prSet presAssocID="{BDB21E11-9F9F-4F07-8C32-EB4AF8502A1B}" presName="parentText" presStyleLbl="node1" presStyleIdx="2" presStyleCnt="3" custScaleX="142997" custScaleY="83400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2CEF8E-48C7-4010-9EE6-BF37EA7B1499}" type="pres">
      <dgm:prSet presAssocID="{BDB21E11-9F9F-4F07-8C32-EB4AF8502A1B}" presName="negativeSpace" presStyleCnt="0"/>
      <dgm:spPr/>
    </dgm:pt>
    <dgm:pt modelId="{23512C38-7544-47F3-A143-DDFEC382C5DD}" type="pres">
      <dgm:prSet presAssocID="{BDB21E11-9F9F-4F07-8C32-EB4AF8502A1B}" presName="childText" presStyleLbl="conFgAcc1" presStyleIdx="2" presStyleCnt="3" custLinFactNeighborX="-86" custLinFactNeighborY="795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ACA38B-5DFC-464D-9586-2A24C9147985}" type="presOf" srcId="{657429CF-6681-476E-AA06-42BAE0483872}" destId="{131FC0E5-993E-4C7F-B30D-ED4027119CB3}" srcOrd="1" destOrd="0" presId="urn:microsoft.com/office/officeart/2005/8/layout/list1"/>
    <dgm:cxn modelId="{66C1DD40-686C-43EF-B785-CDB549FD4DAC}" srcId="{79E6B2F8-4130-4CB0-882B-7DE69EDC22F5}" destId="{BDB21E11-9F9F-4F07-8C32-EB4AF8502A1B}" srcOrd="2" destOrd="0" parTransId="{B1940C56-0302-4722-9E3C-53C68A747F46}" sibTransId="{76E3F82F-24BD-4B34-977C-9876A5526327}"/>
    <dgm:cxn modelId="{6985245C-D879-4785-8BCC-A7BA76330AC5}" type="presOf" srcId="{79E6B2F8-4130-4CB0-882B-7DE69EDC22F5}" destId="{BF8177F2-E220-4076-B666-CF52CE1F7F0E}" srcOrd="0" destOrd="0" presId="urn:microsoft.com/office/officeart/2005/8/layout/list1"/>
    <dgm:cxn modelId="{82C8ECD8-EADD-4AB9-957C-7F8C8225226E}" srcId="{79E6B2F8-4130-4CB0-882B-7DE69EDC22F5}" destId="{E3252344-1DE6-42F3-B8A4-A1E93B84C4B5}" srcOrd="0" destOrd="0" parTransId="{9BFA2531-D98D-4B16-89D4-2B1644E5C32B}" sibTransId="{0A44F8FA-BEAB-4422-A230-43FFBDA86BCC}"/>
    <dgm:cxn modelId="{D63FEB3D-3B49-4E10-94DE-DE8FE3399C10}" srcId="{79E6B2F8-4130-4CB0-882B-7DE69EDC22F5}" destId="{657429CF-6681-476E-AA06-42BAE0483872}" srcOrd="1" destOrd="0" parTransId="{1E18B6EA-C3B5-41FC-89F7-9197B1AF90C6}" sibTransId="{052CBC79-8A3B-4817-BD20-71317C33B10F}"/>
    <dgm:cxn modelId="{961456F1-3184-45C1-BAAC-4B11CE44B16D}" type="presOf" srcId="{BDB21E11-9F9F-4F07-8C32-EB4AF8502A1B}" destId="{722E5EA8-5D09-4D59-9CC9-58384E1F85C5}" srcOrd="1" destOrd="0" presId="urn:microsoft.com/office/officeart/2005/8/layout/list1"/>
    <dgm:cxn modelId="{35FF8452-10D1-4444-A2ED-CEF47BDFD27D}" type="presOf" srcId="{657429CF-6681-476E-AA06-42BAE0483872}" destId="{264CFD7E-F3E4-439A-BCC1-6FBF1B7838F1}" srcOrd="0" destOrd="0" presId="urn:microsoft.com/office/officeart/2005/8/layout/list1"/>
    <dgm:cxn modelId="{16CB8DC5-BC26-4151-AACC-DA2C3DD8AB23}" type="presOf" srcId="{E3252344-1DE6-42F3-B8A4-A1E93B84C4B5}" destId="{E238C1C7-B3A6-481C-AA61-9B60583C98D6}" srcOrd="1" destOrd="0" presId="urn:microsoft.com/office/officeart/2005/8/layout/list1"/>
    <dgm:cxn modelId="{6D6DC7E1-F7EA-4E43-A014-7DFFF169267B}" type="presOf" srcId="{BDB21E11-9F9F-4F07-8C32-EB4AF8502A1B}" destId="{5D3A6464-9989-4121-845C-649BCD9D92A4}" srcOrd="0" destOrd="0" presId="urn:microsoft.com/office/officeart/2005/8/layout/list1"/>
    <dgm:cxn modelId="{53DEFDC3-A851-47A0-BB68-8D841980AE08}" type="presOf" srcId="{E3252344-1DE6-42F3-B8A4-A1E93B84C4B5}" destId="{1B91A8A2-5B85-4F6C-800E-3537212868FB}" srcOrd="0" destOrd="0" presId="urn:microsoft.com/office/officeart/2005/8/layout/list1"/>
    <dgm:cxn modelId="{C54B02FF-1D9B-4BCA-8D5F-00D70FD2032C}" type="presParOf" srcId="{BF8177F2-E220-4076-B666-CF52CE1F7F0E}" destId="{DDC1C1F9-CFB2-4DBE-975C-C6D08CCBBED0}" srcOrd="0" destOrd="0" presId="urn:microsoft.com/office/officeart/2005/8/layout/list1"/>
    <dgm:cxn modelId="{4FF914AB-95EE-44E6-B02C-D8AF6A70CD4A}" type="presParOf" srcId="{DDC1C1F9-CFB2-4DBE-975C-C6D08CCBBED0}" destId="{1B91A8A2-5B85-4F6C-800E-3537212868FB}" srcOrd="0" destOrd="0" presId="urn:microsoft.com/office/officeart/2005/8/layout/list1"/>
    <dgm:cxn modelId="{6CA54EE9-245C-4460-A5F8-D1AA3FE10567}" type="presParOf" srcId="{DDC1C1F9-CFB2-4DBE-975C-C6D08CCBBED0}" destId="{E238C1C7-B3A6-481C-AA61-9B60583C98D6}" srcOrd="1" destOrd="0" presId="urn:microsoft.com/office/officeart/2005/8/layout/list1"/>
    <dgm:cxn modelId="{5C3C4E31-475D-4AFA-A02E-E80DBED83810}" type="presParOf" srcId="{BF8177F2-E220-4076-B666-CF52CE1F7F0E}" destId="{ADBDE759-411E-4079-A967-BFE95CE1144B}" srcOrd="1" destOrd="0" presId="urn:microsoft.com/office/officeart/2005/8/layout/list1"/>
    <dgm:cxn modelId="{ECE229E1-5BFC-4C76-AF66-4BC8E6C1DDDE}" type="presParOf" srcId="{BF8177F2-E220-4076-B666-CF52CE1F7F0E}" destId="{6B7FFC22-57F1-4003-9C95-9980E815027A}" srcOrd="2" destOrd="0" presId="urn:microsoft.com/office/officeart/2005/8/layout/list1"/>
    <dgm:cxn modelId="{94CF1E0B-DF4B-478B-A35F-328DDA78FDA5}" type="presParOf" srcId="{BF8177F2-E220-4076-B666-CF52CE1F7F0E}" destId="{A56819DF-B028-4693-A5C4-C17EA34F9105}" srcOrd="3" destOrd="0" presId="urn:microsoft.com/office/officeart/2005/8/layout/list1"/>
    <dgm:cxn modelId="{978FE381-4D13-4DD8-B7FE-3EC65F2F8699}" type="presParOf" srcId="{BF8177F2-E220-4076-B666-CF52CE1F7F0E}" destId="{18A0C976-7F45-4CA6-AA55-639CAAE7CF0E}" srcOrd="4" destOrd="0" presId="urn:microsoft.com/office/officeart/2005/8/layout/list1"/>
    <dgm:cxn modelId="{7212EAE6-4578-4C36-9C6F-EA1906503427}" type="presParOf" srcId="{18A0C976-7F45-4CA6-AA55-639CAAE7CF0E}" destId="{264CFD7E-F3E4-439A-BCC1-6FBF1B7838F1}" srcOrd="0" destOrd="0" presId="urn:microsoft.com/office/officeart/2005/8/layout/list1"/>
    <dgm:cxn modelId="{FDC87121-5243-460E-AFFF-D003615B2763}" type="presParOf" srcId="{18A0C976-7F45-4CA6-AA55-639CAAE7CF0E}" destId="{131FC0E5-993E-4C7F-B30D-ED4027119CB3}" srcOrd="1" destOrd="0" presId="urn:microsoft.com/office/officeart/2005/8/layout/list1"/>
    <dgm:cxn modelId="{75564B16-E027-4C91-9B4F-326499F8EA8F}" type="presParOf" srcId="{BF8177F2-E220-4076-B666-CF52CE1F7F0E}" destId="{7CDB2227-FAED-4DAF-A10B-410397BC7D8A}" srcOrd="5" destOrd="0" presId="urn:microsoft.com/office/officeart/2005/8/layout/list1"/>
    <dgm:cxn modelId="{6AFAA269-734D-4D2E-A21D-43D78254B5FC}" type="presParOf" srcId="{BF8177F2-E220-4076-B666-CF52CE1F7F0E}" destId="{A9F33D12-3A78-4AB0-BD59-5636720D2C54}" srcOrd="6" destOrd="0" presId="urn:microsoft.com/office/officeart/2005/8/layout/list1"/>
    <dgm:cxn modelId="{C7693A10-742B-488B-895A-E5A10110B159}" type="presParOf" srcId="{BF8177F2-E220-4076-B666-CF52CE1F7F0E}" destId="{2DA087BC-E3F5-4542-9CA2-4F799D66FF08}" srcOrd="7" destOrd="0" presId="urn:microsoft.com/office/officeart/2005/8/layout/list1"/>
    <dgm:cxn modelId="{16951984-5DDB-4547-9FF1-A495F54868D2}" type="presParOf" srcId="{BF8177F2-E220-4076-B666-CF52CE1F7F0E}" destId="{67965386-2D3D-4168-A94C-EFBCE946DF0D}" srcOrd="8" destOrd="0" presId="urn:microsoft.com/office/officeart/2005/8/layout/list1"/>
    <dgm:cxn modelId="{1C7D6F1C-B0EA-4E49-AA77-6A0884F222C7}" type="presParOf" srcId="{67965386-2D3D-4168-A94C-EFBCE946DF0D}" destId="{5D3A6464-9989-4121-845C-649BCD9D92A4}" srcOrd="0" destOrd="0" presId="urn:microsoft.com/office/officeart/2005/8/layout/list1"/>
    <dgm:cxn modelId="{E452DC17-8057-4BD8-A0FA-76F8B5B82CCA}" type="presParOf" srcId="{67965386-2D3D-4168-A94C-EFBCE946DF0D}" destId="{722E5EA8-5D09-4D59-9CC9-58384E1F85C5}" srcOrd="1" destOrd="0" presId="urn:microsoft.com/office/officeart/2005/8/layout/list1"/>
    <dgm:cxn modelId="{FF61DEB7-A421-4150-9A65-617B33A8BED8}" type="presParOf" srcId="{BF8177F2-E220-4076-B666-CF52CE1F7F0E}" destId="{0B2CEF8E-48C7-4010-9EE6-BF37EA7B1499}" srcOrd="9" destOrd="0" presId="urn:microsoft.com/office/officeart/2005/8/layout/list1"/>
    <dgm:cxn modelId="{7962E3BE-83B8-48E4-B4AD-450A56700408}" type="presParOf" srcId="{BF8177F2-E220-4076-B666-CF52CE1F7F0E}" destId="{23512C38-7544-47F3-A143-DDFEC382C5D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EB94A9-AA52-427D-B0B1-D087A1012203}" type="doc">
      <dgm:prSet loTypeId="urn:microsoft.com/office/officeart/2005/8/layout/hProcess3" loCatId="process" qsTypeId="urn:microsoft.com/office/officeart/2005/8/quickstyle/simple1" qsCatId="simple" csTypeId="urn:microsoft.com/office/officeart/2005/8/colors/colorful5" csCatId="colorful" phldr="1"/>
      <dgm:spPr/>
    </dgm:pt>
    <dgm:pt modelId="{B6F91403-C164-45D2-AE87-B9A4822F5CD0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внутренней готовности детей и молодежи к осознанному, устойчивому выбору и планированию своей профессиональной карьеры через поддержку инновационных форм </a:t>
          </a:r>
          <a:r>
            <a:rPr lang="ru-RU" sz="2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профориентационной</a:t>
          </a:r>
          <a:r>
            <a: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работы и профессионального развития</a:t>
          </a:r>
          <a:endParaRPr lang="ru-RU" sz="2400" b="1" dirty="0">
            <a:solidFill>
              <a:schemeClr val="bg1"/>
            </a:solidFill>
          </a:endParaRPr>
        </a:p>
      </dgm:t>
    </dgm:pt>
    <dgm:pt modelId="{B3A92C5B-3CD0-45A8-88BF-2813DA60D3FC}" type="parTrans" cxnId="{99840622-3042-48BD-B1D0-410434D76B93}">
      <dgm:prSet/>
      <dgm:spPr/>
      <dgm:t>
        <a:bodyPr/>
        <a:lstStyle/>
        <a:p>
          <a:endParaRPr lang="ru-RU"/>
        </a:p>
      </dgm:t>
    </dgm:pt>
    <dgm:pt modelId="{AD61C587-180E-41A2-BE63-F408E36C2143}" type="sibTrans" cxnId="{99840622-3042-48BD-B1D0-410434D76B93}">
      <dgm:prSet/>
      <dgm:spPr/>
      <dgm:t>
        <a:bodyPr/>
        <a:lstStyle/>
        <a:p>
          <a:endParaRPr lang="ru-RU"/>
        </a:p>
      </dgm:t>
    </dgm:pt>
    <dgm:pt modelId="{F803A7DB-CE31-405B-990A-74692B410FBE}" type="pres">
      <dgm:prSet presAssocID="{18EB94A9-AA52-427D-B0B1-D087A1012203}" presName="Name0" presStyleCnt="0">
        <dgm:presLayoutVars>
          <dgm:dir/>
          <dgm:animLvl val="lvl"/>
          <dgm:resizeHandles val="exact"/>
        </dgm:presLayoutVars>
      </dgm:prSet>
      <dgm:spPr/>
    </dgm:pt>
    <dgm:pt modelId="{576B0DF2-4C5A-41E2-9B88-FEBEDEA930F2}" type="pres">
      <dgm:prSet presAssocID="{18EB94A9-AA52-427D-B0B1-D087A1012203}" presName="dummy" presStyleCnt="0"/>
      <dgm:spPr/>
    </dgm:pt>
    <dgm:pt modelId="{6EBC19CF-130D-4F03-AF37-75FB14C3D57B}" type="pres">
      <dgm:prSet presAssocID="{18EB94A9-AA52-427D-B0B1-D087A1012203}" presName="linH" presStyleCnt="0"/>
      <dgm:spPr/>
    </dgm:pt>
    <dgm:pt modelId="{75B7396A-181B-46D1-8E71-17397B21C707}" type="pres">
      <dgm:prSet presAssocID="{18EB94A9-AA52-427D-B0B1-D087A1012203}" presName="padding1" presStyleCnt="0"/>
      <dgm:spPr/>
    </dgm:pt>
    <dgm:pt modelId="{A178B586-FC5E-44F7-BA57-F2292918B24F}" type="pres">
      <dgm:prSet presAssocID="{B6F91403-C164-45D2-AE87-B9A4822F5CD0}" presName="linV" presStyleCnt="0"/>
      <dgm:spPr/>
    </dgm:pt>
    <dgm:pt modelId="{AF6F041D-18CB-4113-85C5-7A72481F7A0F}" type="pres">
      <dgm:prSet presAssocID="{B6F91403-C164-45D2-AE87-B9A4822F5CD0}" presName="spVertical1" presStyleCnt="0"/>
      <dgm:spPr/>
    </dgm:pt>
    <dgm:pt modelId="{31E2A4A0-9785-4FC2-AF68-E3A4408F1690}" type="pres">
      <dgm:prSet presAssocID="{B6F91403-C164-45D2-AE87-B9A4822F5CD0}" presName="parTx" presStyleLbl="revTx" presStyleIdx="0" presStyleCnt="1" custScaleX="124824" custLinFactNeighborX="-7829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9FE15B-E0FE-4DE2-9767-75EE94F38DAE}" type="pres">
      <dgm:prSet presAssocID="{B6F91403-C164-45D2-AE87-B9A4822F5CD0}" presName="spVertical2" presStyleCnt="0"/>
      <dgm:spPr/>
    </dgm:pt>
    <dgm:pt modelId="{466E9E8E-EF25-42E4-933A-68DE770F8D32}" type="pres">
      <dgm:prSet presAssocID="{B6F91403-C164-45D2-AE87-B9A4822F5CD0}" presName="spVertical3" presStyleCnt="0"/>
      <dgm:spPr/>
    </dgm:pt>
    <dgm:pt modelId="{28DEFD4F-42AF-4307-8241-0632B36BDA79}" type="pres">
      <dgm:prSet presAssocID="{18EB94A9-AA52-427D-B0B1-D087A1012203}" presName="padding2" presStyleCnt="0"/>
      <dgm:spPr/>
    </dgm:pt>
    <dgm:pt modelId="{AED2FB29-CF47-4DD1-A60C-8E0023A73113}" type="pres">
      <dgm:prSet presAssocID="{18EB94A9-AA52-427D-B0B1-D087A1012203}" presName="negArrow" presStyleCnt="0"/>
      <dgm:spPr/>
    </dgm:pt>
    <dgm:pt modelId="{7CD9C1F1-AC27-4595-B142-A133914F0EA1}" type="pres">
      <dgm:prSet presAssocID="{18EB94A9-AA52-427D-B0B1-D087A1012203}" presName="backgroundArrow" presStyleLbl="node1" presStyleIdx="0" presStyleCnt="1"/>
      <dgm:spPr/>
    </dgm:pt>
  </dgm:ptLst>
  <dgm:cxnLst>
    <dgm:cxn modelId="{38A846DA-D12B-4D75-9C56-F96FE355A4F3}" type="presOf" srcId="{B6F91403-C164-45D2-AE87-B9A4822F5CD0}" destId="{31E2A4A0-9785-4FC2-AF68-E3A4408F1690}" srcOrd="0" destOrd="0" presId="urn:microsoft.com/office/officeart/2005/8/layout/hProcess3"/>
    <dgm:cxn modelId="{99840622-3042-48BD-B1D0-410434D76B93}" srcId="{18EB94A9-AA52-427D-B0B1-D087A1012203}" destId="{B6F91403-C164-45D2-AE87-B9A4822F5CD0}" srcOrd="0" destOrd="0" parTransId="{B3A92C5B-3CD0-45A8-88BF-2813DA60D3FC}" sibTransId="{AD61C587-180E-41A2-BE63-F408E36C2143}"/>
    <dgm:cxn modelId="{EAB41BC3-8F94-476A-8E20-04F4BCC9D35D}" type="presOf" srcId="{18EB94A9-AA52-427D-B0B1-D087A1012203}" destId="{F803A7DB-CE31-405B-990A-74692B410FBE}" srcOrd="0" destOrd="0" presId="urn:microsoft.com/office/officeart/2005/8/layout/hProcess3"/>
    <dgm:cxn modelId="{6AB84FBD-8317-4E4C-88FE-EDF9192CBEBB}" type="presParOf" srcId="{F803A7DB-CE31-405B-990A-74692B410FBE}" destId="{576B0DF2-4C5A-41E2-9B88-FEBEDEA930F2}" srcOrd="0" destOrd="0" presId="urn:microsoft.com/office/officeart/2005/8/layout/hProcess3"/>
    <dgm:cxn modelId="{089DE251-8FFE-42B9-90ED-EE4CF24123C7}" type="presParOf" srcId="{F803A7DB-CE31-405B-990A-74692B410FBE}" destId="{6EBC19CF-130D-4F03-AF37-75FB14C3D57B}" srcOrd="1" destOrd="0" presId="urn:microsoft.com/office/officeart/2005/8/layout/hProcess3"/>
    <dgm:cxn modelId="{D960F725-E273-48BE-84BB-041ACBDEC153}" type="presParOf" srcId="{6EBC19CF-130D-4F03-AF37-75FB14C3D57B}" destId="{75B7396A-181B-46D1-8E71-17397B21C707}" srcOrd="0" destOrd="0" presId="urn:microsoft.com/office/officeart/2005/8/layout/hProcess3"/>
    <dgm:cxn modelId="{C064BAA2-BCCB-46C8-A35C-F1B9F39F62F5}" type="presParOf" srcId="{6EBC19CF-130D-4F03-AF37-75FB14C3D57B}" destId="{A178B586-FC5E-44F7-BA57-F2292918B24F}" srcOrd="1" destOrd="0" presId="urn:microsoft.com/office/officeart/2005/8/layout/hProcess3"/>
    <dgm:cxn modelId="{785AC938-4E2B-43BB-B668-2D2A9748EF0A}" type="presParOf" srcId="{A178B586-FC5E-44F7-BA57-F2292918B24F}" destId="{AF6F041D-18CB-4113-85C5-7A72481F7A0F}" srcOrd="0" destOrd="0" presId="urn:microsoft.com/office/officeart/2005/8/layout/hProcess3"/>
    <dgm:cxn modelId="{9B0ACE66-89FB-4812-84F1-571F2481243C}" type="presParOf" srcId="{A178B586-FC5E-44F7-BA57-F2292918B24F}" destId="{31E2A4A0-9785-4FC2-AF68-E3A4408F1690}" srcOrd="1" destOrd="0" presId="urn:microsoft.com/office/officeart/2005/8/layout/hProcess3"/>
    <dgm:cxn modelId="{2B738B47-219C-43EB-AC3B-8A30F33311CF}" type="presParOf" srcId="{A178B586-FC5E-44F7-BA57-F2292918B24F}" destId="{219FE15B-E0FE-4DE2-9767-75EE94F38DAE}" srcOrd="2" destOrd="0" presId="urn:microsoft.com/office/officeart/2005/8/layout/hProcess3"/>
    <dgm:cxn modelId="{12A7EEF1-B41E-4DDC-B93E-D0B650895108}" type="presParOf" srcId="{A178B586-FC5E-44F7-BA57-F2292918B24F}" destId="{466E9E8E-EF25-42E4-933A-68DE770F8D32}" srcOrd="3" destOrd="0" presId="urn:microsoft.com/office/officeart/2005/8/layout/hProcess3"/>
    <dgm:cxn modelId="{23D652B3-9A3C-4282-B0B8-EC342017ABDD}" type="presParOf" srcId="{6EBC19CF-130D-4F03-AF37-75FB14C3D57B}" destId="{28DEFD4F-42AF-4307-8241-0632B36BDA79}" srcOrd="2" destOrd="0" presId="urn:microsoft.com/office/officeart/2005/8/layout/hProcess3"/>
    <dgm:cxn modelId="{FE74C3DA-0E84-422E-AF9E-6C9CB6671500}" type="presParOf" srcId="{6EBC19CF-130D-4F03-AF37-75FB14C3D57B}" destId="{AED2FB29-CF47-4DD1-A60C-8E0023A73113}" srcOrd="3" destOrd="0" presId="urn:microsoft.com/office/officeart/2005/8/layout/hProcess3"/>
    <dgm:cxn modelId="{98FB934D-D5AB-40C7-99A7-5248BA6446A7}" type="presParOf" srcId="{6EBC19CF-130D-4F03-AF37-75FB14C3D57B}" destId="{7CD9C1F1-AC27-4595-B142-A133914F0EA1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C7475C-4287-4DF0-BA8A-0F6D2D3F2A5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#10" csCatId="colorful" phldr="1"/>
      <dgm:spPr/>
      <dgm:t>
        <a:bodyPr/>
        <a:lstStyle/>
        <a:p>
          <a:endParaRPr lang="ru-RU"/>
        </a:p>
      </dgm:t>
    </dgm:pt>
    <dgm:pt modelId="{8F0484ED-8411-4D00-AC08-E0BE21825D32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обучающиеся образовательных организаций Республики Саха (Якутия) всех уровней;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668113-925A-49AE-9EF6-CCD7ADC5C882}" type="parTrans" cxnId="{A9037EF3-E30A-4003-8278-68E2BC4ED03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5FA468-D390-497A-964A-87489FCC0BB1}" type="sibTrans" cxnId="{A9037EF3-E30A-4003-8278-68E2BC4ED03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F9E53E-8FC6-404D-A0EE-3058DA0966B9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педагоги  и руководители образовательных организаций Республики Саха (Якутия) всех уровней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934D7F-2479-4697-8F62-BA438BCC3C3C}" type="parTrans" cxnId="{E7541117-9FFD-4C5C-991E-226827A1DC3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4E8BD7-FCD5-4EC2-B31A-2957AC0326D4}" type="sibTrans" cxnId="{E7541117-9FFD-4C5C-991E-226827A1DC3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DE5B71-2C0D-409D-A545-5A6C53F29FD1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родители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(иные законные представители);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214322-5313-4347-BAFC-B9C0288726CD}" type="parTrans" cxnId="{40422CDC-9576-4E6C-9269-5D19DD7C8281}">
      <dgm:prSet/>
      <dgm:spPr/>
      <dgm:t>
        <a:bodyPr/>
        <a:lstStyle/>
        <a:p>
          <a:endParaRPr lang="ru-RU"/>
        </a:p>
      </dgm:t>
    </dgm:pt>
    <dgm:pt modelId="{2020473C-6EE1-49D6-97D5-CB7379F5C4B4}" type="sibTrans" cxnId="{40422CDC-9576-4E6C-9269-5D19DD7C8281}">
      <dgm:prSet/>
      <dgm:spPr/>
      <dgm:t>
        <a:bodyPr/>
        <a:lstStyle/>
        <a:p>
          <a:endParaRPr lang="ru-RU"/>
        </a:p>
      </dgm:t>
    </dgm:pt>
    <dgm:pt modelId="{2747D6A2-1D64-454E-A1D5-220D301ACC55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потенциальные работодатели (ИП, бизнес-структуры, хозяйствующие субъекты);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566733-AA3E-41ED-8D20-45664EA5B2E5}" type="parTrans" cxnId="{03E3512B-785A-4CE9-BC5A-055ED7B3735C}">
      <dgm:prSet/>
      <dgm:spPr/>
      <dgm:t>
        <a:bodyPr/>
        <a:lstStyle/>
        <a:p>
          <a:endParaRPr lang="ru-RU"/>
        </a:p>
      </dgm:t>
    </dgm:pt>
    <dgm:pt modelId="{6793B1C6-57C3-475C-8F76-D1C6CA189813}" type="sibTrans" cxnId="{03E3512B-785A-4CE9-BC5A-055ED7B3735C}">
      <dgm:prSet/>
      <dgm:spPr/>
      <dgm:t>
        <a:bodyPr/>
        <a:lstStyle/>
        <a:p>
          <a:endParaRPr lang="ru-RU"/>
        </a:p>
      </dgm:t>
    </dgm:pt>
    <dgm:pt modelId="{D6422AE3-040E-4453-95DB-F58C08DC4A37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общественные организации;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45BA54-07F1-4082-B746-EBC51D885108}" type="parTrans" cxnId="{572BF218-BCB1-4768-A87D-51F8BC2F30D6}">
      <dgm:prSet/>
      <dgm:spPr/>
      <dgm:t>
        <a:bodyPr/>
        <a:lstStyle/>
        <a:p>
          <a:endParaRPr lang="ru-RU"/>
        </a:p>
      </dgm:t>
    </dgm:pt>
    <dgm:pt modelId="{8E4A9761-8729-4201-A93B-34173E89B872}" type="sibTrans" cxnId="{572BF218-BCB1-4768-A87D-51F8BC2F30D6}">
      <dgm:prSet/>
      <dgm:spPr/>
      <dgm:t>
        <a:bodyPr/>
        <a:lstStyle/>
        <a:p>
          <a:endParaRPr lang="ru-RU"/>
        </a:p>
      </dgm:t>
    </dgm:pt>
    <dgm:pt modelId="{B2A37830-5036-4D2D-A0C5-BBCA835F4125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 НКО;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82F49D-DDDA-415E-B9D1-2E034AD68E74}" type="parTrans" cxnId="{4B31F70C-5C98-4543-95D7-36DE2CB5752E}">
      <dgm:prSet/>
      <dgm:spPr/>
      <dgm:t>
        <a:bodyPr/>
        <a:lstStyle/>
        <a:p>
          <a:endParaRPr lang="ru-RU"/>
        </a:p>
      </dgm:t>
    </dgm:pt>
    <dgm:pt modelId="{9791C839-854F-4066-BA2A-78D4520A4234}" type="sibTrans" cxnId="{4B31F70C-5C98-4543-95D7-36DE2CB5752E}">
      <dgm:prSet/>
      <dgm:spPr/>
      <dgm:t>
        <a:bodyPr/>
        <a:lstStyle/>
        <a:p>
          <a:endParaRPr lang="ru-RU"/>
        </a:p>
      </dgm:t>
    </dgm:pt>
    <dgm:pt modelId="{7E4FD86A-ECCC-46C5-86EB-CD404DDC73C0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субъекты ДФО;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E8B78E-5ACF-4C9A-80F7-A1331986E084}" type="parTrans" cxnId="{41CCB1B3-7FA5-4974-B2FC-741CD4147DC7}">
      <dgm:prSet/>
      <dgm:spPr/>
      <dgm:t>
        <a:bodyPr/>
        <a:lstStyle/>
        <a:p>
          <a:endParaRPr lang="ru-RU"/>
        </a:p>
      </dgm:t>
    </dgm:pt>
    <dgm:pt modelId="{4176583D-5E36-49CE-B643-45944F8F3A77}" type="sibTrans" cxnId="{41CCB1B3-7FA5-4974-B2FC-741CD4147DC7}">
      <dgm:prSet/>
      <dgm:spPr/>
      <dgm:t>
        <a:bodyPr/>
        <a:lstStyle/>
        <a:p>
          <a:endParaRPr lang="ru-RU"/>
        </a:p>
      </dgm:t>
    </dgm:pt>
    <dgm:pt modelId="{7D5307C3-57CA-4817-A28B-B847DFD9C7C2}">
      <dgm:prSet phldrT="[Текст]"/>
      <dgm:spPr/>
      <dgm:t>
        <a:bodyPr/>
        <a:lstStyle/>
        <a:p>
          <a:endParaRPr lang="ru-RU"/>
        </a:p>
      </dgm:t>
    </dgm:pt>
    <dgm:pt modelId="{C93E7883-FAB0-4025-96D8-A8B0353C0E30}" type="parTrans" cxnId="{212D5294-1421-4670-9247-6E419FFC6E59}">
      <dgm:prSet/>
      <dgm:spPr/>
      <dgm:t>
        <a:bodyPr/>
        <a:lstStyle/>
        <a:p>
          <a:endParaRPr lang="ru-RU"/>
        </a:p>
      </dgm:t>
    </dgm:pt>
    <dgm:pt modelId="{C28F918C-2204-403C-91F4-730A0D0D1297}" type="sibTrans" cxnId="{212D5294-1421-4670-9247-6E419FFC6E59}">
      <dgm:prSet/>
      <dgm:spPr/>
      <dgm:t>
        <a:bodyPr/>
        <a:lstStyle/>
        <a:p>
          <a:endParaRPr lang="ru-RU"/>
        </a:p>
      </dgm:t>
    </dgm:pt>
    <dgm:pt modelId="{338BA84B-37C7-4123-9142-61C9B65CAB7F}">
      <dgm:prSet phldrT="[Текст]"/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C3F2FD-1DED-4576-8687-2F88825B55FB}" type="parTrans" cxnId="{9D407FF1-E16E-4F6D-A7BD-66027B23CA24}">
      <dgm:prSet/>
      <dgm:spPr/>
      <dgm:t>
        <a:bodyPr/>
        <a:lstStyle/>
        <a:p>
          <a:endParaRPr lang="ru-RU"/>
        </a:p>
      </dgm:t>
    </dgm:pt>
    <dgm:pt modelId="{8214A779-66BE-46F2-8CF5-15BE9A30EC82}" type="sibTrans" cxnId="{9D407FF1-E16E-4F6D-A7BD-66027B23CA24}">
      <dgm:prSet/>
      <dgm:spPr/>
      <dgm:t>
        <a:bodyPr/>
        <a:lstStyle/>
        <a:p>
          <a:endParaRPr lang="ru-RU"/>
        </a:p>
      </dgm:t>
    </dgm:pt>
    <dgm:pt modelId="{6FAE498E-3715-4E4B-AB21-712AEFB5CA2D}" type="pres">
      <dgm:prSet presAssocID="{78C7475C-4287-4DF0-BA8A-0F6D2D3F2A5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B4553DF-25E7-43CC-9EA0-67AFB6E344F1}" type="pres">
      <dgm:prSet presAssocID="{78C7475C-4287-4DF0-BA8A-0F6D2D3F2A57}" presName="Name1" presStyleCnt="0"/>
      <dgm:spPr/>
    </dgm:pt>
    <dgm:pt modelId="{0216CB54-4DBC-4BD4-B63D-0FEF5356B6DB}" type="pres">
      <dgm:prSet presAssocID="{78C7475C-4287-4DF0-BA8A-0F6D2D3F2A57}" presName="cycle" presStyleCnt="0"/>
      <dgm:spPr/>
    </dgm:pt>
    <dgm:pt modelId="{3342E69A-080B-4ADC-BC7B-6C8BE0A2EBB6}" type="pres">
      <dgm:prSet presAssocID="{78C7475C-4287-4DF0-BA8A-0F6D2D3F2A57}" presName="srcNode" presStyleLbl="node1" presStyleIdx="0" presStyleCnt="7"/>
      <dgm:spPr/>
    </dgm:pt>
    <dgm:pt modelId="{F5E09456-893C-4754-AD99-8A393B9DFB32}" type="pres">
      <dgm:prSet presAssocID="{78C7475C-4287-4DF0-BA8A-0F6D2D3F2A57}" presName="conn" presStyleLbl="parChTrans1D2" presStyleIdx="0" presStyleCnt="1"/>
      <dgm:spPr/>
      <dgm:t>
        <a:bodyPr/>
        <a:lstStyle/>
        <a:p>
          <a:endParaRPr lang="ru-RU"/>
        </a:p>
      </dgm:t>
    </dgm:pt>
    <dgm:pt modelId="{76265F73-AE67-4C87-8620-3C9FFDD59743}" type="pres">
      <dgm:prSet presAssocID="{78C7475C-4287-4DF0-BA8A-0F6D2D3F2A57}" presName="extraNode" presStyleLbl="node1" presStyleIdx="0" presStyleCnt="7"/>
      <dgm:spPr/>
    </dgm:pt>
    <dgm:pt modelId="{E8B6B3C2-BF06-45A7-BAA5-C888964B2C6D}" type="pres">
      <dgm:prSet presAssocID="{78C7475C-4287-4DF0-BA8A-0F6D2D3F2A57}" presName="dstNode" presStyleLbl="node1" presStyleIdx="0" presStyleCnt="7"/>
      <dgm:spPr/>
    </dgm:pt>
    <dgm:pt modelId="{D4C75D8A-FAF9-4A78-8304-C1BEB24F9496}" type="pres">
      <dgm:prSet presAssocID="{8F0484ED-8411-4D00-AC08-E0BE21825D32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C2EBAC-157C-45E4-90BB-102DF7F2DD1A}" type="pres">
      <dgm:prSet presAssocID="{8F0484ED-8411-4D00-AC08-E0BE21825D32}" presName="accent_1" presStyleCnt="0"/>
      <dgm:spPr/>
    </dgm:pt>
    <dgm:pt modelId="{06D01752-E232-4D34-AC12-2916BCB802AF}" type="pres">
      <dgm:prSet presAssocID="{8F0484ED-8411-4D00-AC08-E0BE21825D32}" presName="accentRepeatNode" presStyleLbl="solidFgAcc1" presStyleIdx="0" presStyleCnt="7" custScaleX="104462" custScaleY="11188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BF94BD0-A7DC-4993-879E-5DCBBA026E47}" type="pres">
      <dgm:prSet presAssocID="{93F9E53E-8FC6-404D-A0EE-3058DA0966B9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8603E-6CDA-4AF6-96FB-1DDFFF7A17B9}" type="pres">
      <dgm:prSet presAssocID="{93F9E53E-8FC6-404D-A0EE-3058DA0966B9}" presName="accent_2" presStyleCnt="0"/>
      <dgm:spPr/>
    </dgm:pt>
    <dgm:pt modelId="{501DD6B7-8A78-47B5-8BD2-971EE53E560C}" type="pres">
      <dgm:prSet presAssocID="{93F9E53E-8FC6-404D-A0EE-3058DA0966B9}" presName="accentRepeatNode" presStyleLbl="solidFgAcc1" presStyleIdx="1" presStyleCnt="7" custLinFactNeighborX="-29650" custLinFactNeighborY="-685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E712F74-D768-4B94-8AEA-793F93D33777}" type="pres">
      <dgm:prSet presAssocID="{AEDE5B71-2C0D-409D-A545-5A6C53F29FD1}" presName="text_3" presStyleLbl="node1" presStyleIdx="2" presStyleCnt="7" custLinFactNeighborX="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641B22-E148-46DA-8C88-F579BDDC5261}" type="pres">
      <dgm:prSet presAssocID="{AEDE5B71-2C0D-409D-A545-5A6C53F29FD1}" presName="accent_3" presStyleCnt="0"/>
      <dgm:spPr/>
    </dgm:pt>
    <dgm:pt modelId="{5E1C1137-AF18-4135-B196-E7CF45C05F90}" type="pres">
      <dgm:prSet presAssocID="{AEDE5B71-2C0D-409D-A545-5A6C53F29FD1}" presName="accentRepeatNode" presStyleLbl="solidFgAcc1" presStyleIdx="2" presStyleCnt="7" custScaleX="161750" custScaleY="148120" custLinFactNeighborX="-33057" custLinFactNeighborY="342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438506A-4CBC-4EA1-BFE4-1C692F3BD050}" type="pres">
      <dgm:prSet presAssocID="{2747D6A2-1D64-454E-A1D5-220D301ACC55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8E04D3-6F5E-4770-944C-A51EEA38D287}" type="pres">
      <dgm:prSet presAssocID="{2747D6A2-1D64-454E-A1D5-220D301ACC55}" presName="accent_4" presStyleCnt="0"/>
      <dgm:spPr/>
    </dgm:pt>
    <dgm:pt modelId="{D9994C3E-A2DD-415D-B6F8-63CB9F61413B}" type="pres">
      <dgm:prSet presAssocID="{2747D6A2-1D64-454E-A1D5-220D301ACC55}" presName="accentRepeatNode" presStyleLbl="solidFgAcc1" presStyleIdx="3" presStyleCnt="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BB83843-ECCD-47E6-8C32-ABF8122F03EB}" type="pres">
      <dgm:prSet presAssocID="{D6422AE3-040E-4453-95DB-F58C08DC4A37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9927FC-40CF-425B-9B26-932AD54CB3BA}" type="pres">
      <dgm:prSet presAssocID="{D6422AE3-040E-4453-95DB-F58C08DC4A37}" presName="accent_5" presStyleCnt="0"/>
      <dgm:spPr/>
    </dgm:pt>
    <dgm:pt modelId="{0D8A35A9-4F83-46F1-819D-65BF1271B048}" type="pres">
      <dgm:prSet presAssocID="{D6422AE3-040E-4453-95DB-F58C08DC4A37}" presName="accentRepeatNode" presStyleLbl="solidFgAcc1" presStyleIdx="4" presStyleCnt="7" custScaleX="122863" custScaleY="10299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0A7020B-78DF-45D9-A815-8EA16F45141C}" type="pres">
      <dgm:prSet presAssocID="{B2A37830-5036-4D2D-A0C5-BBCA835F4125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66300F-CE28-4D59-84CA-D37D4733F488}" type="pres">
      <dgm:prSet presAssocID="{B2A37830-5036-4D2D-A0C5-BBCA835F4125}" presName="accent_6" presStyleCnt="0"/>
      <dgm:spPr/>
    </dgm:pt>
    <dgm:pt modelId="{C1B931B9-80D9-4F58-9D1F-A4C5249E51EA}" type="pres">
      <dgm:prSet presAssocID="{B2A37830-5036-4D2D-A0C5-BBCA835F4125}" presName="accentRepeatNode" presStyleLbl="solidFgAcc1" presStyleIdx="5" presStyleCnt="7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0D0F3D2-CC93-4083-8B33-287D1AB9B8CD}" type="pres">
      <dgm:prSet presAssocID="{7E4FD86A-ECCC-46C5-86EB-CD404DDC73C0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6BE1DC-4465-49BB-947E-CF8C04CA62F7}" type="pres">
      <dgm:prSet presAssocID="{7E4FD86A-ECCC-46C5-86EB-CD404DDC73C0}" presName="accent_7" presStyleCnt="0"/>
      <dgm:spPr/>
    </dgm:pt>
    <dgm:pt modelId="{9E68BB22-01D7-49AA-ABD6-015DCDAC6BDD}" type="pres">
      <dgm:prSet presAssocID="{7E4FD86A-ECCC-46C5-86EB-CD404DDC73C0}" presName="accentRepeatNode" presStyleLbl="solidFgAcc1" presStyleIdx="6" presStyleCnt="7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7DF0B10B-5F51-4808-9E89-C967B2695740}" type="presOf" srcId="{B2A37830-5036-4D2D-A0C5-BBCA835F4125}" destId="{B0A7020B-78DF-45D9-A815-8EA16F45141C}" srcOrd="0" destOrd="0" presId="urn:microsoft.com/office/officeart/2008/layout/VerticalCurvedList"/>
    <dgm:cxn modelId="{572BF218-BCB1-4768-A87D-51F8BC2F30D6}" srcId="{78C7475C-4287-4DF0-BA8A-0F6D2D3F2A57}" destId="{D6422AE3-040E-4453-95DB-F58C08DC4A37}" srcOrd="4" destOrd="0" parTransId="{FE45BA54-07F1-4082-B746-EBC51D885108}" sibTransId="{8E4A9761-8729-4201-A93B-34173E89B872}"/>
    <dgm:cxn modelId="{D756B51C-2E1C-4762-BB52-C78E0F45BDEA}" type="presOf" srcId="{2747D6A2-1D64-454E-A1D5-220D301ACC55}" destId="{6438506A-4CBC-4EA1-BFE4-1C692F3BD050}" srcOrd="0" destOrd="0" presId="urn:microsoft.com/office/officeart/2008/layout/VerticalCurvedList"/>
    <dgm:cxn modelId="{40422CDC-9576-4E6C-9269-5D19DD7C8281}" srcId="{78C7475C-4287-4DF0-BA8A-0F6D2D3F2A57}" destId="{AEDE5B71-2C0D-409D-A545-5A6C53F29FD1}" srcOrd="2" destOrd="0" parTransId="{ED214322-5313-4347-BAFC-B9C0288726CD}" sibTransId="{2020473C-6EE1-49D6-97D5-CB7379F5C4B4}"/>
    <dgm:cxn modelId="{BFA6B550-9089-4BBD-9932-7CD66F4FD2B9}" type="presOf" srcId="{AEDE5B71-2C0D-409D-A545-5A6C53F29FD1}" destId="{BE712F74-D768-4B94-8AEA-793F93D33777}" srcOrd="0" destOrd="0" presId="urn:microsoft.com/office/officeart/2008/layout/VerticalCurvedList"/>
    <dgm:cxn modelId="{4B31F70C-5C98-4543-95D7-36DE2CB5752E}" srcId="{78C7475C-4287-4DF0-BA8A-0F6D2D3F2A57}" destId="{B2A37830-5036-4D2D-A0C5-BBCA835F4125}" srcOrd="5" destOrd="0" parTransId="{8E82F49D-DDDA-415E-B9D1-2E034AD68E74}" sibTransId="{9791C839-854F-4066-BA2A-78D4520A4234}"/>
    <dgm:cxn modelId="{9D407FF1-E16E-4F6D-A7BD-66027B23CA24}" srcId="{78C7475C-4287-4DF0-BA8A-0F6D2D3F2A57}" destId="{338BA84B-37C7-4123-9142-61C9B65CAB7F}" srcOrd="8" destOrd="0" parTransId="{D2C3F2FD-1DED-4576-8687-2F88825B55FB}" sibTransId="{8214A779-66BE-46F2-8CF5-15BE9A30EC82}"/>
    <dgm:cxn modelId="{74FBD69F-7445-4BE2-9CCC-4D0728ABC1F8}" type="presOf" srcId="{78C7475C-4287-4DF0-BA8A-0F6D2D3F2A57}" destId="{6FAE498E-3715-4E4B-AB21-712AEFB5CA2D}" srcOrd="0" destOrd="0" presId="urn:microsoft.com/office/officeart/2008/layout/VerticalCurvedList"/>
    <dgm:cxn modelId="{E7541117-9FFD-4C5C-991E-226827A1DC37}" srcId="{78C7475C-4287-4DF0-BA8A-0F6D2D3F2A57}" destId="{93F9E53E-8FC6-404D-A0EE-3058DA0966B9}" srcOrd="1" destOrd="0" parTransId="{AD934D7F-2479-4697-8F62-BA438BCC3C3C}" sibTransId="{D44E8BD7-FCD5-4EC2-B31A-2957AC0326D4}"/>
    <dgm:cxn modelId="{1B5786F9-B02F-4801-8F19-BF43B3F026D9}" type="presOf" srcId="{0B5FA468-D390-497A-964A-87489FCC0BB1}" destId="{F5E09456-893C-4754-AD99-8A393B9DFB32}" srcOrd="0" destOrd="0" presId="urn:microsoft.com/office/officeart/2008/layout/VerticalCurvedList"/>
    <dgm:cxn modelId="{A9037EF3-E30A-4003-8278-68E2BC4ED033}" srcId="{78C7475C-4287-4DF0-BA8A-0F6D2D3F2A57}" destId="{8F0484ED-8411-4D00-AC08-E0BE21825D32}" srcOrd="0" destOrd="0" parTransId="{F2668113-925A-49AE-9EF6-CCD7ADC5C882}" sibTransId="{0B5FA468-D390-497A-964A-87489FCC0BB1}"/>
    <dgm:cxn modelId="{C01D7ABA-1D83-4533-B3EA-E01D06244158}" type="presOf" srcId="{93F9E53E-8FC6-404D-A0EE-3058DA0966B9}" destId="{0BF94BD0-A7DC-4993-879E-5DCBBA026E47}" srcOrd="0" destOrd="0" presId="urn:microsoft.com/office/officeart/2008/layout/VerticalCurvedList"/>
    <dgm:cxn modelId="{212D5294-1421-4670-9247-6E419FFC6E59}" srcId="{78C7475C-4287-4DF0-BA8A-0F6D2D3F2A57}" destId="{7D5307C3-57CA-4817-A28B-B847DFD9C7C2}" srcOrd="7" destOrd="0" parTransId="{C93E7883-FAB0-4025-96D8-A8B0353C0E30}" sibTransId="{C28F918C-2204-403C-91F4-730A0D0D1297}"/>
    <dgm:cxn modelId="{03E3512B-785A-4CE9-BC5A-055ED7B3735C}" srcId="{78C7475C-4287-4DF0-BA8A-0F6D2D3F2A57}" destId="{2747D6A2-1D64-454E-A1D5-220D301ACC55}" srcOrd="3" destOrd="0" parTransId="{C6566733-AA3E-41ED-8D20-45664EA5B2E5}" sibTransId="{6793B1C6-57C3-475C-8F76-D1C6CA189813}"/>
    <dgm:cxn modelId="{41CCB1B3-7FA5-4974-B2FC-741CD4147DC7}" srcId="{78C7475C-4287-4DF0-BA8A-0F6D2D3F2A57}" destId="{7E4FD86A-ECCC-46C5-86EB-CD404DDC73C0}" srcOrd="6" destOrd="0" parTransId="{F5E8B78E-5ACF-4C9A-80F7-A1331986E084}" sibTransId="{4176583D-5E36-49CE-B643-45944F8F3A77}"/>
    <dgm:cxn modelId="{1FC22CF2-9495-41FC-8376-903423944A12}" type="presOf" srcId="{8F0484ED-8411-4D00-AC08-E0BE21825D32}" destId="{D4C75D8A-FAF9-4A78-8304-C1BEB24F9496}" srcOrd="0" destOrd="0" presId="urn:microsoft.com/office/officeart/2008/layout/VerticalCurvedList"/>
    <dgm:cxn modelId="{2BB40944-781F-4EB0-83DB-9D46BC7655A3}" type="presOf" srcId="{D6422AE3-040E-4453-95DB-F58C08DC4A37}" destId="{1BB83843-ECCD-47E6-8C32-ABF8122F03EB}" srcOrd="0" destOrd="0" presId="urn:microsoft.com/office/officeart/2008/layout/VerticalCurvedList"/>
    <dgm:cxn modelId="{C0882F60-4919-4C2A-B65C-7029D451C9FC}" type="presOf" srcId="{7E4FD86A-ECCC-46C5-86EB-CD404DDC73C0}" destId="{F0D0F3D2-CC93-4083-8B33-287D1AB9B8CD}" srcOrd="0" destOrd="0" presId="urn:microsoft.com/office/officeart/2008/layout/VerticalCurvedList"/>
    <dgm:cxn modelId="{D86E27A3-4E0F-4B59-84E0-1AB523BD8AA4}" type="presParOf" srcId="{6FAE498E-3715-4E4B-AB21-712AEFB5CA2D}" destId="{DB4553DF-25E7-43CC-9EA0-67AFB6E344F1}" srcOrd="0" destOrd="0" presId="urn:microsoft.com/office/officeart/2008/layout/VerticalCurvedList"/>
    <dgm:cxn modelId="{DA6E5927-F77B-4D90-8C5A-213238326CA0}" type="presParOf" srcId="{DB4553DF-25E7-43CC-9EA0-67AFB6E344F1}" destId="{0216CB54-4DBC-4BD4-B63D-0FEF5356B6DB}" srcOrd="0" destOrd="0" presId="urn:microsoft.com/office/officeart/2008/layout/VerticalCurvedList"/>
    <dgm:cxn modelId="{727DA1EA-F7A8-4C52-A816-16D202FA70C6}" type="presParOf" srcId="{0216CB54-4DBC-4BD4-B63D-0FEF5356B6DB}" destId="{3342E69A-080B-4ADC-BC7B-6C8BE0A2EBB6}" srcOrd="0" destOrd="0" presId="urn:microsoft.com/office/officeart/2008/layout/VerticalCurvedList"/>
    <dgm:cxn modelId="{3639F59E-17D9-45ED-984A-09A1E58FAE9E}" type="presParOf" srcId="{0216CB54-4DBC-4BD4-B63D-0FEF5356B6DB}" destId="{F5E09456-893C-4754-AD99-8A393B9DFB32}" srcOrd="1" destOrd="0" presId="urn:microsoft.com/office/officeart/2008/layout/VerticalCurvedList"/>
    <dgm:cxn modelId="{CECA59BF-B82A-49DF-8EF0-470320646F2C}" type="presParOf" srcId="{0216CB54-4DBC-4BD4-B63D-0FEF5356B6DB}" destId="{76265F73-AE67-4C87-8620-3C9FFDD59743}" srcOrd="2" destOrd="0" presId="urn:microsoft.com/office/officeart/2008/layout/VerticalCurvedList"/>
    <dgm:cxn modelId="{3C21936E-EA65-4F6D-BDAD-A66FDC8E0C89}" type="presParOf" srcId="{0216CB54-4DBC-4BD4-B63D-0FEF5356B6DB}" destId="{E8B6B3C2-BF06-45A7-BAA5-C888964B2C6D}" srcOrd="3" destOrd="0" presId="urn:microsoft.com/office/officeart/2008/layout/VerticalCurvedList"/>
    <dgm:cxn modelId="{8C48CE1C-076C-4123-B4B2-14F6943ACFD6}" type="presParOf" srcId="{DB4553DF-25E7-43CC-9EA0-67AFB6E344F1}" destId="{D4C75D8A-FAF9-4A78-8304-C1BEB24F9496}" srcOrd="1" destOrd="0" presId="urn:microsoft.com/office/officeart/2008/layout/VerticalCurvedList"/>
    <dgm:cxn modelId="{D0737D4B-EB21-4722-9D96-3230DBF9421E}" type="presParOf" srcId="{DB4553DF-25E7-43CC-9EA0-67AFB6E344F1}" destId="{7BC2EBAC-157C-45E4-90BB-102DF7F2DD1A}" srcOrd="2" destOrd="0" presId="urn:microsoft.com/office/officeart/2008/layout/VerticalCurvedList"/>
    <dgm:cxn modelId="{3886BA41-9ECB-4208-9117-0380C3B31AA6}" type="presParOf" srcId="{7BC2EBAC-157C-45E4-90BB-102DF7F2DD1A}" destId="{06D01752-E232-4D34-AC12-2916BCB802AF}" srcOrd="0" destOrd="0" presId="urn:microsoft.com/office/officeart/2008/layout/VerticalCurvedList"/>
    <dgm:cxn modelId="{2219AB6D-8DEC-446C-B04B-189233F76899}" type="presParOf" srcId="{DB4553DF-25E7-43CC-9EA0-67AFB6E344F1}" destId="{0BF94BD0-A7DC-4993-879E-5DCBBA026E47}" srcOrd="3" destOrd="0" presId="urn:microsoft.com/office/officeart/2008/layout/VerticalCurvedList"/>
    <dgm:cxn modelId="{8B0FF4F8-510A-4FD7-9966-6E507FE482AE}" type="presParOf" srcId="{DB4553DF-25E7-43CC-9EA0-67AFB6E344F1}" destId="{B0A8603E-6CDA-4AF6-96FB-1DDFFF7A17B9}" srcOrd="4" destOrd="0" presId="urn:microsoft.com/office/officeart/2008/layout/VerticalCurvedList"/>
    <dgm:cxn modelId="{B7F84D0B-6DE3-44E3-81C2-9CFDD8D94997}" type="presParOf" srcId="{B0A8603E-6CDA-4AF6-96FB-1DDFFF7A17B9}" destId="{501DD6B7-8A78-47B5-8BD2-971EE53E560C}" srcOrd="0" destOrd="0" presId="urn:microsoft.com/office/officeart/2008/layout/VerticalCurvedList"/>
    <dgm:cxn modelId="{4B5EBFA5-7FA5-4A76-BC31-EA275A5B3875}" type="presParOf" srcId="{DB4553DF-25E7-43CC-9EA0-67AFB6E344F1}" destId="{BE712F74-D768-4B94-8AEA-793F93D33777}" srcOrd="5" destOrd="0" presId="urn:microsoft.com/office/officeart/2008/layout/VerticalCurvedList"/>
    <dgm:cxn modelId="{E52C26B6-89C4-4DD3-8FF4-CD4476BC424B}" type="presParOf" srcId="{DB4553DF-25E7-43CC-9EA0-67AFB6E344F1}" destId="{B7641B22-E148-46DA-8C88-F579BDDC5261}" srcOrd="6" destOrd="0" presId="urn:microsoft.com/office/officeart/2008/layout/VerticalCurvedList"/>
    <dgm:cxn modelId="{0D819287-A373-46B7-B29E-13357A5382CD}" type="presParOf" srcId="{B7641B22-E148-46DA-8C88-F579BDDC5261}" destId="{5E1C1137-AF18-4135-B196-E7CF45C05F90}" srcOrd="0" destOrd="0" presId="urn:microsoft.com/office/officeart/2008/layout/VerticalCurvedList"/>
    <dgm:cxn modelId="{DB26AA47-813E-4AD7-B9B4-01C60A9677E1}" type="presParOf" srcId="{DB4553DF-25E7-43CC-9EA0-67AFB6E344F1}" destId="{6438506A-4CBC-4EA1-BFE4-1C692F3BD050}" srcOrd="7" destOrd="0" presId="urn:microsoft.com/office/officeart/2008/layout/VerticalCurvedList"/>
    <dgm:cxn modelId="{09AEF8FB-32A5-4D77-9637-1E6D08D78310}" type="presParOf" srcId="{DB4553DF-25E7-43CC-9EA0-67AFB6E344F1}" destId="{238E04D3-6F5E-4770-944C-A51EEA38D287}" srcOrd="8" destOrd="0" presId="urn:microsoft.com/office/officeart/2008/layout/VerticalCurvedList"/>
    <dgm:cxn modelId="{BB5311A4-62C1-4249-803A-14FE3CE257BB}" type="presParOf" srcId="{238E04D3-6F5E-4770-944C-A51EEA38D287}" destId="{D9994C3E-A2DD-415D-B6F8-63CB9F61413B}" srcOrd="0" destOrd="0" presId="urn:microsoft.com/office/officeart/2008/layout/VerticalCurvedList"/>
    <dgm:cxn modelId="{857AA7E6-F8E6-4500-B97C-42F237A87BB4}" type="presParOf" srcId="{DB4553DF-25E7-43CC-9EA0-67AFB6E344F1}" destId="{1BB83843-ECCD-47E6-8C32-ABF8122F03EB}" srcOrd="9" destOrd="0" presId="urn:microsoft.com/office/officeart/2008/layout/VerticalCurvedList"/>
    <dgm:cxn modelId="{DC245915-7D3A-4A78-BC08-794BF8F01E0E}" type="presParOf" srcId="{DB4553DF-25E7-43CC-9EA0-67AFB6E344F1}" destId="{BD9927FC-40CF-425B-9B26-932AD54CB3BA}" srcOrd="10" destOrd="0" presId="urn:microsoft.com/office/officeart/2008/layout/VerticalCurvedList"/>
    <dgm:cxn modelId="{E851093B-2E7C-4BA0-A484-EA1A9C8F817C}" type="presParOf" srcId="{BD9927FC-40CF-425B-9B26-932AD54CB3BA}" destId="{0D8A35A9-4F83-46F1-819D-65BF1271B048}" srcOrd="0" destOrd="0" presId="urn:microsoft.com/office/officeart/2008/layout/VerticalCurvedList"/>
    <dgm:cxn modelId="{0797CF7E-DD04-42F8-B985-DB7FB09C9B90}" type="presParOf" srcId="{DB4553DF-25E7-43CC-9EA0-67AFB6E344F1}" destId="{B0A7020B-78DF-45D9-A815-8EA16F45141C}" srcOrd="11" destOrd="0" presId="urn:microsoft.com/office/officeart/2008/layout/VerticalCurvedList"/>
    <dgm:cxn modelId="{DE47323D-F686-4DEB-938E-3BB25BA12006}" type="presParOf" srcId="{DB4553DF-25E7-43CC-9EA0-67AFB6E344F1}" destId="{B166300F-CE28-4D59-84CA-D37D4733F488}" srcOrd="12" destOrd="0" presId="urn:microsoft.com/office/officeart/2008/layout/VerticalCurvedList"/>
    <dgm:cxn modelId="{8CD7977D-A479-4B42-986D-4D418B38928B}" type="presParOf" srcId="{B166300F-CE28-4D59-84CA-D37D4733F488}" destId="{C1B931B9-80D9-4F58-9D1F-A4C5249E51EA}" srcOrd="0" destOrd="0" presId="urn:microsoft.com/office/officeart/2008/layout/VerticalCurvedList"/>
    <dgm:cxn modelId="{8B7E7000-9ABF-4CA8-A1F8-6E4C29B6A4A4}" type="presParOf" srcId="{DB4553DF-25E7-43CC-9EA0-67AFB6E344F1}" destId="{F0D0F3D2-CC93-4083-8B33-287D1AB9B8CD}" srcOrd="13" destOrd="0" presId="urn:microsoft.com/office/officeart/2008/layout/VerticalCurvedList"/>
    <dgm:cxn modelId="{1009DE46-2609-42F6-A92A-E4DF7C13FA8E}" type="presParOf" srcId="{DB4553DF-25E7-43CC-9EA0-67AFB6E344F1}" destId="{E06BE1DC-4465-49BB-947E-CF8C04CA62F7}" srcOrd="14" destOrd="0" presId="urn:microsoft.com/office/officeart/2008/layout/VerticalCurvedList"/>
    <dgm:cxn modelId="{0340CA07-F32B-4577-A2D4-981FFF0759B5}" type="presParOf" srcId="{E06BE1DC-4465-49BB-947E-CF8C04CA62F7}" destId="{9E68BB22-01D7-49AA-ABD6-015DCDAC6BD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FDC9E9-2B0C-45EE-BEBF-587F158F9CE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F0E87D4-2FD8-4EBE-864B-4A46E51ACAA8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представители 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мировых Конфессий</a:t>
          </a:r>
          <a:r>
            <a:rPr lang="ru-RU" sz="2300" dirty="0" smtClean="0"/>
            <a:t>;</a:t>
          </a:r>
          <a:endParaRPr lang="ru-RU" sz="2300" dirty="0"/>
        </a:p>
      </dgm:t>
    </dgm:pt>
    <dgm:pt modelId="{5929EA3A-1DC8-4695-8C92-E093573A55D1}" type="parTrans" cxnId="{57708C88-E1EA-4EA7-89A5-71EC129E2D0A}">
      <dgm:prSet/>
      <dgm:spPr/>
      <dgm:t>
        <a:bodyPr/>
        <a:lstStyle/>
        <a:p>
          <a:endParaRPr lang="ru-RU"/>
        </a:p>
      </dgm:t>
    </dgm:pt>
    <dgm:pt modelId="{0B8492CF-C919-4277-9CD1-D9D0ECF2322D}" type="sibTrans" cxnId="{57708C88-E1EA-4EA7-89A5-71EC129E2D0A}">
      <dgm:prSet/>
      <dgm:spPr/>
      <dgm:t>
        <a:bodyPr/>
        <a:lstStyle/>
        <a:p>
          <a:endParaRPr lang="ru-RU"/>
        </a:p>
      </dgm:t>
    </dgm:pt>
    <dgm:pt modelId="{96AEE382-3BD3-441E-B878-35326F9AEDC5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общины 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коренных малочисленных народов РФ</a:t>
          </a:r>
          <a:r>
            <a:rPr lang="ru-RU" sz="2300" dirty="0" smtClean="0"/>
            <a:t>;</a:t>
          </a:r>
          <a:endParaRPr lang="ru-RU" sz="2300" dirty="0"/>
        </a:p>
      </dgm:t>
    </dgm:pt>
    <dgm:pt modelId="{D17FA479-C6D9-48F8-BE4D-DC5F3F7ECCE9}" type="parTrans" cxnId="{87CD06FD-F39B-4F23-9068-BE471FD16DCB}">
      <dgm:prSet/>
      <dgm:spPr/>
      <dgm:t>
        <a:bodyPr/>
        <a:lstStyle/>
        <a:p>
          <a:endParaRPr lang="ru-RU"/>
        </a:p>
      </dgm:t>
    </dgm:pt>
    <dgm:pt modelId="{F510AD64-7C8E-4A8A-8ADE-3EA84F3367FA}" type="sibTrans" cxnId="{87CD06FD-F39B-4F23-9068-BE471FD16DCB}">
      <dgm:prSet/>
      <dgm:spPr/>
      <dgm:t>
        <a:bodyPr/>
        <a:lstStyle/>
        <a:p>
          <a:endParaRPr lang="ru-RU"/>
        </a:p>
      </dgm:t>
    </dgm:pt>
    <dgm:pt modelId="{D29EFEAF-A778-4A22-84E0-4AEF39D99A11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ОМСУ;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89639D-7CD8-44E6-9732-3750074DC14B}" type="parTrans" cxnId="{02E11B20-77BF-4DDE-9C93-6A51BEE45B56}">
      <dgm:prSet/>
      <dgm:spPr/>
      <dgm:t>
        <a:bodyPr/>
        <a:lstStyle/>
        <a:p>
          <a:endParaRPr lang="ru-RU"/>
        </a:p>
      </dgm:t>
    </dgm:pt>
    <dgm:pt modelId="{2C2DDF2A-D806-4419-B5B3-0C9A36E1368E}" type="sibTrans" cxnId="{02E11B20-77BF-4DDE-9C93-6A51BEE45B56}">
      <dgm:prSet/>
      <dgm:spPr/>
      <dgm:t>
        <a:bodyPr/>
        <a:lstStyle/>
        <a:p>
          <a:endParaRPr lang="ru-RU"/>
        </a:p>
      </dgm:t>
    </dgm:pt>
    <dgm:pt modelId="{22DDC5D0-F366-44BD-B891-0095B02BF637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депутаты.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AA2B95-8010-4C08-A622-5DE707DBAB7A}" type="parTrans" cxnId="{1AB8DEE2-FB81-4F35-8D14-94B9556A9CC7}">
      <dgm:prSet/>
      <dgm:spPr/>
      <dgm:t>
        <a:bodyPr/>
        <a:lstStyle/>
        <a:p>
          <a:endParaRPr lang="ru-RU"/>
        </a:p>
      </dgm:t>
    </dgm:pt>
    <dgm:pt modelId="{2EE2DA68-324E-4673-B481-AEF79D9E9F35}" type="sibTrans" cxnId="{1AB8DEE2-FB81-4F35-8D14-94B9556A9CC7}">
      <dgm:prSet/>
      <dgm:spPr/>
      <dgm:t>
        <a:bodyPr/>
        <a:lstStyle/>
        <a:p>
          <a:endParaRPr lang="ru-RU"/>
        </a:p>
      </dgm:t>
    </dgm:pt>
    <dgm:pt modelId="{A666EF1E-B84C-4728-8E25-D3BAF36F465E}" type="pres">
      <dgm:prSet presAssocID="{8AFDC9E9-2B0C-45EE-BEBF-587F158F9CE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595D40C-3425-4141-877D-1FCA2E170395}" type="pres">
      <dgm:prSet presAssocID="{8AFDC9E9-2B0C-45EE-BEBF-587F158F9CE1}" presName="Name1" presStyleCnt="0"/>
      <dgm:spPr/>
    </dgm:pt>
    <dgm:pt modelId="{7D067B63-92CC-46EF-8EB2-D223257104E8}" type="pres">
      <dgm:prSet presAssocID="{8AFDC9E9-2B0C-45EE-BEBF-587F158F9CE1}" presName="cycle" presStyleCnt="0"/>
      <dgm:spPr/>
    </dgm:pt>
    <dgm:pt modelId="{47D4437F-336D-4382-AEF8-BBA683619E3C}" type="pres">
      <dgm:prSet presAssocID="{8AFDC9E9-2B0C-45EE-BEBF-587F158F9CE1}" presName="srcNode" presStyleLbl="node1" presStyleIdx="0" presStyleCnt="4"/>
      <dgm:spPr/>
    </dgm:pt>
    <dgm:pt modelId="{4A0A5095-67E3-4AC3-983B-8FFA57EC99C6}" type="pres">
      <dgm:prSet presAssocID="{8AFDC9E9-2B0C-45EE-BEBF-587F158F9CE1}" presName="conn" presStyleLbl="parChTrans1D2" presStyleIdx="0" presStyleCnt="1"/>
      <dgm:spPr/>
      <dgm:t>
        <a:bodyPr/>
        <a:lstStyle/>
        <a:p>
          <a:endParaRPr lang="ru-RU"/>
        </a:p>
      </dgm:t>
    </dgm:pt>
    <dgm:pt modelId="{2EA1CE10-FA01-4D9E-AE8B-C5E996156853}" type="pres">
      <dgm:prSet presAssocID="{8AFDC9E9-2B0C-45EE-BEBF-587F158F9CE1}" presName="extraNode" presStyleLbl="node1" presStyleIdx="0" presStyleCnt="4"/>
      <dgm:spPr/>
    </dgm:pt>
    <dgm:pt modelId="{467DEA0A-872D-4269-BFE4-12048D298631}" type="pres">
      <dgm:prSet presAssocID="{8AFDC9E9-2B0C-45EE-BEBF-587F158F9CE1}" presName="dstNode" presStyleLbl="node1" presStyleIdx="0" presStyleCnt="4"/>
      <dgm:spPr/>
    </dgm:pt>
    <dgm:pt modelId="{30964380-D646-483B-B023-8AD5DDA79B50}" type="pres">
      <dgm:prSet presAssocID="{CF0E87D4-2FD8-4EBE-864B-4A46E51ACAA8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8C0F37-2311-47B7-8D24-7A04DAA7C011}" type="pres">
      <dgm:prSet presAssocID="{CF0E87D4-2FD8-4EBE-864B-4A46E51ACAA8}" presName="accent_1" presStyleCnt="0"/>
      <dgm:spPr/>
    </dgm:pt>
    <dgm:pt modelId="{9890AF13-B8CA-437A-93E4-0A9915AE9EC7}" type="pres">
      <dgm:prSet presAssocID="{CF0E87D4-2FD8-4EBE-864B-4A46E51ACAA8}" presName="accentRepeatNode" presStyleLbl="solidFgAcc1" presStyleIdx="0" presStyleCnt="4" custScaleX="141701" custScaleY="132026" custLinFactNeighborX="-29962" custLinFactNeighborY="1198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9070A09-70C7-4C35-A503-3FE479190879}" type="pres">
      <dgm:prSet presAssocID="{96AEE382-3BD3-441E-B878-35326F9AEDC5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516353-BF60-451C-AF5A-12EC423CF0D4}" type="pres">
      <dgm:prSet presAssocID="{96AEE382-3BD3-441E-B878-35326F9AEDC5}" presName="accent_2" presStyleCnt="0"/>
      <dgm:spPr/>
    </dgm:pt>
    <dgm:pt modelId="{ED0BC7C1-3237-4BFD-A54D-EDC81D88C200}" type="pres">
      <dgm:prSet presAssocID="{96AEE382-3BD3-441E-B878-35326F9AEDC5}" presName="accentRepeatNode" presStyleLbl="solidFgAcc1" presStyleIdx="1" presStyleCnt="4" custScaleX="147432" custScaleY="13167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88ED33A-9272-4223-BD10-403DD9DC799F}" type="pres">
      <dgm:prSet presAssocID="{D29EFEAF-A778-4A22-84E0-4AEF39D99A11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8AF37A-0E09-45FC-AFF7-3DE8A9F5A0C0}" type="pres">
      <dgm:prSet presAssocID="{D29EFEAF-A778-4A22-84E0-4AEF39D99A11}" presName="accent_3" presStyleCnt="0"/>
      <dgm:spPr/>
    </dgm:pt>
    <dgm:pt modelId="{5A18D3B0-F35C-495A-B726-53C4A3B91FBF}" type="pres">
      <dgm:prSet presAssocID="{D29EFEAF-A778-4A22-84E0-4AEF39D99A11}" presName="accentRepeatNode" presStyleLbl="solidFgAcc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CFC75E9-5ADC-4269-8925-B6C53ABF9794}" type="pres">
      <dgm:prSet presAssocID="{22DDC5D0-F366-44BD-B891-0095B02BF637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B97094-C3AB-4D3D-8A29-515498BE0C83}" type="pres">
      <dgm:prSet presAssocID="{22DDC5D0-F366-44BD-B891-0095B02BF637}" presName="accent_4" presStyleCnt="0"/>
      <dgm:spPr/>
    </dgm:pt>
    <dgm:pt modelId="{2BE43430-26C2-415A-84AA-B9C8B619AFE1}" type="pres">
      <dgm:prSet presAssocID="{22DDC5D0-F366-44BD-B891-0095B02BF637}" presName="accentRepeatNode" presStyleLbl="solidFgAcc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61A626A1-7E2B-4650-A67E-18C57A97D88D}" type="presOf" srcId="{8AFDC9E9-2B0C-45EE-BEBF-587F158F9CE1}" destId="{A666EF1E-B84C-4728-8E25-D3BAF36F465E}" srcOrd="0" destOrd="0" presId="urn:microsoft.com/office/officeart/2008/layout/VerticalCurvedList"/>
    <dgm:cxn modelId="{1AB8DEE2-FB81-4F35-8D14-94B9556A9CC7}" srcId="{8AFDC9E9-2B0C-45EE-BEBF-587F158F9CE1}" destId="{22DDC5D0-F366-44BD-B891-0095B02BF637}" srcOrd="3" destOrd="0" parTransId="{F7AA2B95-8010-4C08-A622-5DE707DBAB7A}" sibTransId="{2EE2DA68-324E-4673-B481-AEF79D9E9F35}"/>
    <dgm:cxn modelId="{87CD06FD-F39B-4F23-9068-BE471FD16DCB}" srcId="{8AFDC9E9-2B0C-45EE-BEBF-587F158F9CE1}" destId="{96AEE382-3BD3-441E-B878-35326F9AEDC5}" srcOrd="1" destOrd="0" parTransId="{D17FA479-C6D9-48F8-BE4D-DC5F3F7ECCE9}" sibTransId="{F510AD64-7C8E-4A8A-8ADE-3EA84F3367FA}"/>
    <dgm:cxn modelId="{8C5B1FA1-E947-4281-B8E1-F0AA63AA4BE8}" type="presOf" srcId="{CF0E87D4-2FD8-4EBE-864B-4A46E51ACAA8}" destId="{30964380-D646-483B-B023-8AD5DDA79B50}" srcOrd="0" destOrd="0" presId="urn:microsoft.com/office/officeart/2008/layout/VerticalCurvedList"/>
    <dgm:cxn modelId="{BEC908C9-3EDD-456C-B0FF-66EA03EA30A4}" type="presOf" srcId="{0B8492CF-C919-4277-9CD1-D9D0ECF2322D}" destId="{4A0A5095-67E3-4AC3-983B-8FFA57EC99C6}" srcOrd="0" destOrd="0" presId="urn:microsoft.com/office/officeart/2008/layout/VerticalCurvedList"/>
    <dgm:cxn modelId="{57708C88-E1EA-4EA7-89A5-71EC129E2D0A}" srcId="{8AFDC9E9-2B0C-45EE-BEBF-587F158F9CE1}" destId="{CF0E87D4-2FD8-4EBE-864B-4A46E51ACAA8}" srcOrd="0" destOrd="0" parTransId="{5929EA3A-1DC8-4695-8C92-E093573A55D1}" sibTransId="{0B8492CF-C919-4277-9CD1-D9D0ECF2322D}"/>
    <dgm:cxn modelId="{02E11B20-77BF-4DDE-9C93-6A51BEE45B56}" srcId="{8AFDC9E9-2B0C-45EE-BEBF-587F158F9CE1}" destId="{D29EFEAF-A778-4A22-84E0-4AEF39D99A11}" srcOrd="2" destOrd="0" parTransId="{1789639D-7CD8-44E6-9732-3750074DC14B}" sibTransId="{2C2DDF2A-D806-4419-B5B3-0C9A36E1368E}"/>
    <dgm:cxn modelId="{49A62A11-94A6-4E23-AC08-5728229F9474}" type="presOf" srcId="{96AEE382-3BD3-441E-B878-35326F9AEDC5}" destId="{59070A09-70C7-4C35-A503-3FE479190879}" srcOrd="0" destOrd="0" presId="urn:microsoft.com/office/officeart/2008/layout/VerticalCurvedList"/>
    <dgm:cxn modelId="{E9A4DBAB-CFE3-4493-ABD8-75EE012BD048}" type="presOf" srcId="{22DDC5D0-F366-44BD-B891-0095B02BF637}" destId="{7CFC75E9-5ADC-4269-8925-B6C53ABF9794}" srcOrd="0" destOrd="0" presId="urn:microsoft.com/office/officeart/2008/layout/VerticalCurvedList"/>
    <dgm:cxn modelId="{58703CAD-1E1F-4AD0-A8CB-718A9149041E}" type="presOf" srcId="{D29EFEAF-A778-4A22-84E0-4AEF39D99A11}" destId="{088ED33A-9272-4223-BD10-403DD9DC799F}" srcOrd="0" destOrd="0" presId="urn:microsoft.com/office/officeart/2008/layout/VerticalCurvedList"/>
    <dgm:cxn modelId="{3395DF41-D687-40F3-9353-965576410A31}" type="presParOf" srcId="{A666EF1E-B84C-4728-8E25-D3BAF36F465E}" destId="{B595D40C-3425-4141-877D-1FCA2E170395}" srcOrd="0" destOrd="0" presId="urn:microsoft.com/office/officeart/2008/layout/VerticalCurvedList"/>
    <dgm:cxn modelId="{09E3533F-56D3-4443-896A-741F175F4264}" type="presParOf" srcId="{B595D40C-3425-4141-877D-1FCA2E170395}" destId="{7D067B63-92CC-46EF-8EB2-D223257104E8}" srcOrd="0" destOrd="0" presId="urn:microsoft.com/office/officeart/2008/layout/VerticalCurvedList"/>
    <dgm:cxn modelId="{9FB1D50C-D4EF-49AC-928F-3B971BBA8EDB}" type="presParOf" srcId="{7D067B63-92CC-46EF-8EB2-D223257104E8}" destId="{47D4437F-336D-4382-AEF8-BBA683619E3C}" srcOrd="0" destOrd="0" presId="urn:microsoft.com/office/officeart/2008/layout/VerticalCurvedList"/>
    <dgm:cxn modelId="{4FD1A33D-A850-4575-A7DB-222BFADE390D}" type="presParOf" srcId="{7D067B63-92CC-46EF-8EB2-D223257104E8}" destId="{4A0A5095-67E3-4AC3-983B-8FFA57EC99C6}" srcOrd="1" destOrd="0" presId="urn:microsoft.com/office/officeart/2008/layout/VerticalCurvedList"/>
    <dgm:cxn modelId="{2FC3A117-FFFA-4317-A0CE-8B8878E12BC1}" type="presParOf" srcId="{7D067B63-92CC-46EF-8EB2-D223257104E8}" destId="{2EA1CE10-FA01-4D9E-AE8B-C5E996156853}" srcOrd="2" destOrd="0" presId="urn:microsoft.com/office/officeart/2008/layout/VerticalCurvedList"/>
    <dgm:cxn modelId="{E473CFE5-1A62-48E7-8056-0FF364BC1D1C}" type="presParOf" srcId="{7D067B63-92CC-46EF-8EB2-D223257104E8}" destId="{467DEA0A-872D-4269-BFE4-12048D298631}" srcOrd="3" destOrd="0" presId="urn:microsoft.com/office/officeart/2008/layout/VerticalCurvedList"/>
    <dgm:cxn modelId="{F9FC37BE-FC81-4F3B-AF78-764682AA0E52}" type="presParOf" srcId="{B595D40C-3425-4141-877D-1FCA2E170395}" destId="{30964380-D646-483B-B023-8AD5DDA79B50}" srcOrd="1" destOrd="0" presId="urn:microsoft.com/office/officeart/2008/layout/VerticalCurvedList"/>
    <dgm:cxn modelId="{9B2AB886-DB1B-4813-A81B-3662D480F379}" type="presParOf" srcId="{B595D40C-3425-4141-877D-1FCA2E170395}" destId="{048C0F37-2311-47B7-8D24-7A04DAA7C011}" srcOrd="2" destOrd="0" presId="urn:microsoft.com/office/officeart/2008/layout/VerticalCurvedList"/>
    <dgm:cxn modelId="{2AD20B6B-49A4-4949-9741-871A415E599C}" type="presParOf" srcId="{048C0F37-2311-47B7-8D24-7A04DAA7C011}" destId="{9890AF13-B8CA-437A-93E4-0A9915AE9EC7}" srcOrd="0" destOrd="0" presId="urn:microsoft.com/office/officeart/2008/layout/VerticalCurvedList"/>
    <dgm:cxn modelId="{4DAFF8A6-9E36-4ACE-B832-57DD615ECA01}" type="presParOf" srcId="{B595D40C-3425-4141-877D-1FCA2E170395}" destId="{59070A09-70C7-4C35-A503-3FE479190879}" srcOrd="3" destOrd="0" presId="urn:microsoft.com/office/officeart/2008/layout/VerticalCurvedList"/>
    <dgm:cxn modelId="{F74661D6-6232-4ABC-8AFD-AE3D37D8B47B}" type="presParOf" srcId="{B595D40C-3425-4141-877D-1FCA2E170395}" destId="{AB516353-BF60-451C-AF5A-12EC423CF0D4}" srcOrd="4" destOrd="0" presId="urn:microsoft.com/office/officeart/2008/layout/VerticalCurvedList"/>
    <dgm:cxn modelId="{BBE2BE80-AF68-478F-B424-77870B2E7EEB}" type="presParOf" srcId="{AB516353-BF60-451C-AF5A-12EC423CF0D4}" destId="{ED0BC7C1-3237-4BFD-A54D-EDC81D88C200}" srcOrd="0" destOrd="0" presId="urn:microsoft.com/office/officeart/2008/layout/VerticalCurvedList"/>
    <dgm:cxn modelId="{7F8B404B-E3EB-464E-B71B-BB56BCA9F5E3}" type="presParOf" srcId="{B595D40C-3425-4141-877D-1FCA2E170395}" destId="{088ED33A-9272-4223-BD10-403DD9DC799F}" srcOrd="5" destOrd="0" presId="urn:microsoft.com/office/officeart/2008/layout/VerticalCurvedList"/>
    <dgm:cxn modelId="{8762D4C0-1688-4AD3-A526-8C8D8756C689}" type="presParOf" srcId="{B595D40C-3425-4141-877D-1FCA2E170395}" destId="{CA8AF37A-0E09-45FC-AFF7-3DE8A9F5A0C0}" srcOrd="6" destOrd="0" presId="urn:microsoft.com/office/officeart/2008/layout/VerticalCurvedList"/>
    <dgm:cxn modelId="{D98B58CC-5F9B-43EB-9E26-EDA6AE494AA8}" type="presParOf" srcId="{CA8AF37A-0E09-45FC-AFF7-3DE8A9F5A0C0}" destId="{5A18D3B0-F35C-495A-B726-53C4A3B91FBF}" srcOrd="0" destOrd="0" presId="urn:microsoft.com/office/officeart/2008/layout/VerticalCurvedList"/>
    <dgm:cxn modelId="{7BC81155-CE87-483E-956D-99482DFE386D}" type="presParOf" srcId="{B595D40C-3425-4141-877D-1FCA2E170395}" destId="{7CFC75E9-5ADC-4269-8925-B6C53ABF9794}" srcOrd="7" destOrd="0" presId="urn:microsoft.com/office/officeart/2008/layout/VerticalCurvedList"/>
    <dgm:cxn modelId="{579F0CBC-E216-4EDA-A8A0-05979DABF662}" type="presParOf" srcId="{B595D40C-3425-4141-877D-1FCA2E170395}" destId="{14B97094-C3AB-4D3D-8A29-515498BE0C83}" srcOrd="8" destOrd="0" presId="urn:microsoft.com/office/officeart/2008/layout/VerticalCurvedList"/>
    <dgm:cxn modelId="{D8AC7C88-AE59-434E-B6F6-75F96337AEFA}" type="presParOf" srcId="{14B97094-C3AB-4D3D-8A29-515498BE0C83}" destId="{2BE43430-26C2-415A-84AA-B9C8B619AFE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FFC22-57F1-4003-9C95-9980E815027A}">
      <dsp:nvSpPr>
        <dsp:cNvPr id="0" name=""/>
        <dsp:cNvSpPr/>
      </dsp:nvSpPr>
      <dsp:spPr>
        <a:xfrm>
          <a:off x="0" y="5188906"/>
          <a:ext cx="10272258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38C1C7-B3A6-481C-AA61-9B60583C98D6}">
      <dsp:nvSpPr>
        <dsp:cNvPr id="0" name=""/>
        <dsp:cNvSpPr/>
      </dsp:nvSpPr>
      <dsp:spPr>
        <a:xfrm>
          <a:off x="475402" y="80223"/>
          <a:ext cx="8978442" cy="150183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787" tIns="0" rIns="271787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Возросшие требования современного общества к уровню профессиональной подготовки</a:t>
          </a:r>
          <a:endParaRPr lang="ru-RU" sz="32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8716" y="153537"/>
        <a:ext cx="8831814" cy="1355210"/>
      </dsp:txXfrm>
    </dsp:sp>
    <dsp:sp modelId="{A9F33D12-3A78-4AB0-BD59-5636720D2C54}">
      <dsp:nvSpPr>
        <dsp:cNvPr id="0" name=""/>
        <dsp:cNvSpPr/>
      </dsp:nvSpPr>
      <dsp:spPr>
        <a:xfrm>
          <a:off x="0" y="5188906"/>
          <a:ext cx="10272258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1FC0E5-993E-4C7F-B30D-ED4027119CB3}">
      <dsp:nvSpPr>
        <dsp:cNvPr id="0" name=""/>
        <dsp:cNvSpPr/>
      </dsp:nvSpPr>
      <dsp:spPr>
        <a:xfrm>
          <a:off x="513111" y="1686972"/>
          <a:ext cx="9435173" cy="146529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787" tIns="0" rIns="271787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Несоответствие профессиональных намерений молодежи потребностям </a:t>
          </a:r>
          <a:r>
            <a:rPr lang="ru-RU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региональной</a:t>
          </a:r>
          <a:r>
            <a:rPr lang="ru-RU" sz="2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экономики в кадрах определенных профессий</a:t>
          </a:r>
          <a:endParaRPr lang="ru-RU" sz="28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4641" y="1758502"/>
        <a:ext cx="9292113" cy="1322230"/>
      </dsp:txXfrm>
    </dsp:sp>
    <dsp:sp modelId="{23512C38-7544-47F3-A143-DDFEC382C5DD}">
      <dsp:nvSpPr>
        <dsp:cNvPr id="0" name=""/>
        <dsp:cNvSpPr/>
      </dsp:nvSpPr>
      <dsp:spPr>
        <a:xfrm>
          <a:off x="0" y="5188906"/>
          <a:ext cx="10272258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2E5EA8-5D09-4D59-9CC9-58384E1F85C5}">
      <dsp:nvSpPr>
        <dsp:cNvPr id="0" name=""/>
        <dsp:cNvSpPr/>
      </dsp:nvSpPr>
      <dsp:spPr>
        <a:xfrm>
          <a:off x="488534" y="3278982"/>
          <a:ext cx="9780248" cy="196958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787" tIns="0" rIns="271787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Потребность в сохранении традиционных семейных ценностей – основной задачи в формировании личности, которая будет ассоциировать себя с будущим России. Формирование навыков патриотического поведения</a:t>
          </a:r>
          <a:endParaRPr lang="ru-RU" sz="28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4681" y="3375129"/>
        <a:ext cx="9587954" cy="17772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D9C1F1-AC27-4595-B142-A133914F0EA1}">
      <dsp:nvSpPr>
        <dsp:cNvPr id="0" name=""/>
        <dsp:cNvSpPr/>
      </dsp:nvSpPr>
      <dsp:spPr>
        <a:xfrm>
          <a:off x="0" y="27129"/>
          <a:ext cx="9869214" cy="4608000"/>
        </a:xfrm>
        <a:prstGeom prst="rightArrow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E2A4A0-9785-4FC2-AF68-E3A4408F1690}">
      <dsp:nvSpPr>
        <dsp:cNvPr id="0" name=""/>
        <dsp:cNvSpPr/>
      </dsp:nvSpPr>
      <dsp:spPr>
        <a:xfrm>
          <a:off x="290793" y="1179129"/>
          <a:ext cx="8084440" cy="230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3840" rIns="0" bIns="2438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внутренней готовности детей и молодежи к осознанному, устойчивому выбору и планированию своей профессиональной карьеры через поддержку инновационных форм </a:t>
          </a:r>
          <a:r>
            <a:rPr lang="ru-RU" sz="2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профориентационной</a:t>
          </a:r>
          <a:r>
            <a:rPr lang="ru-RU" sz="2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работы и профессионального развития</a:t>
          </a:r>
          <a:endParaRPr lang="ru-RU" sz="2400" b="1" kern="1200" dirty="0">
            <a:solidFill>
              <a:schemeClr val="bg1"/>
            </a:solidFill>
          </a:endParaRPr>
        </a:p>
      </dsp:txBody>
      <dsp:txXfrm>
        <a:off x="290793" y="1179129"/>
        <a:ext cx="8084440" cy="2304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E09456-893C-4754-AD99-8A393B9DFB32}">
      <dsp:nvSpPr>
        <dsp:cNvPr id="0" name=""/>
        <dsp:cNvSpPr/>
      </dsp:nvSpPr>
      <dsp:spPr>
        <a:xfrm>
          <a:off x="-5149257" y="-789976"/>
          <a:ext cx="6141441" cy="6141441"/>
        </a:xfrm>
        <a:prstGeom prst="blockArc">
          <a:avLst>
            <a:gd name="adj1" fmla="val 18900000"/>
            <a:gd name="adj2" fmla="val 2700000"/>
            <a:gd name="adj3" fmla="val 352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75D8A-FAF9-4A78-8304-C1BEB24F9496}">
      <dsp:nvSpPr>
        <dsp:cNvPr id="0" name=""/>
        <dsp:cNvSpPr/>
      </dsp:nvSpPr>
      <dsp:spPr>
        <a:xfrm>
          <a:off x="325768" y="207365"/>
          <a:ext cx="8855354" cy="4145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904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обучающиеся образовательных организаций Республики Саха (Якутия) всех уровней;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5768" y="207365"/>
        <a:ext cx="8855354" cy="414548"/>
      </dsp:txXfrm>
    </dsp:sp>
    <dsp:sp modelId="{06D01752-E232-4D34-AC12-2916BCB802AF}">
      <dsp:nvSpPr>
        <dsp:cNvPr id="0" name=""/>
        <dsp:cNvSpPr/>
      </dsp:nvSpPr>
      <dsp:spPr>
        <a:xfrm>
          <a:off x="55115" y="124748"/>
          <a:ext cx="541306" cy="57978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F94BD0-A7DC-4993-879E-5DCBBA026E47}">
      <dsp:nvSpPr>
        <dsp:cNvPr id="0" name=""/>
        <dsp:cNvSpPr/>
      </dsp:nvSpPr>
      <dsp:spPr>
        <a:xfrm>
          <a:off x="701179" y="829552"/>
          <a:ext cx="8479944" cy="41454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904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педагоги  и руководители образовательных организаций Республики Саха (Якутия) всех уровней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1179" y="829552"/>
        <a:ext cx="8479944" cy="414548"/>
      </dsp:txXfrm>
    </dsp:sp>
    <dsp:sp modelId="{501DD6B7-8A78-47B5-8BD2-971EE53E560C}">
      <dsp:nvSpPr>
        <dsp:cNvPr id="0" name=""/>
        <dsp:cNvSpPr/>
      </dsp:nvSpPr>
      <dsp:spPr>
        <a:xfrm>
          <a:off x="288444" y="742222"/>
          <a:ext cx="518185" cy="51818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712F74-D768-4B94-8AEA-793F93D33777}">
      <dsp:nvSpPr>
        <dsp:cNvPr id="0" name=""/>
        <dsp:cNvSpPr/>
      </dsp:nvSpPr>
      <dsp:spPr>
        <a:xfrm>
          <a:off x="918486" y="1451283"/>
          <a:ext cx="8274220" cy="41454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904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родители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(иные законные представители);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18486" y="1451283"/>
        <a:ext cx="8274220" cy="414548"/>
      </dsp:txXfrm>
    </dsp:sp>
    <dsp:sp modelId="{5E1C1137-AF18-4135-B196-E7CF45C05F90}">
      <dsp:nvSpPr>
        <dsp:cNvPr id="0" name=""/>
        <dsp:cNvSpPr/>
      </dsp:nvSpPr>
      <dsp:spPr>
        <a:xfrm>
          <a:off x="316523" y="1292547"/>
          <a:ext cx="838164" cy="76753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38506A-4CBC-4EA1-BFE4-1C692F3BD050}">
      <dsp:nvSpPr>
        <dsp:cNvPr id="0" name=""/>
        <dsp:cNvSpPr/>
      </dsp:nvSpPr>
      <dsp:spPr>
        <a:xfrm>
          <a:off x="972587" y="2073470"/>
          <a:ext cx="8208535" cy="41454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904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потенциальные работодатели (ИП, бизнес-структуры, хозяйствующие субъекты);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72587" y="2073470"/>
        <a:ext cx="8208535" cy="414548"/>
      </dsp:txXfrm>
    </dsp:sp>
    <dsp:sp modelId="{D9994C3E-A2DD-415D-B6F8-63CB9F61413B}">
      <dsp:nvSpPr>
        <dsp:cNvPr id="0" name=""/>
        <dsp:cNvSpPr/>
      </dsp:nvSpPr>
      <dsp:spPr>
        <a:xfrm>
          <a:off x="713495" y="2021651"/>
          <a:ext cx="518185" cy="518185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B83843-ECCD-47E6-8C32-ABF8122F03EB}">
      <dsp:nvSpPr>
        <dsp:cNvPr id="0" name=""/>
        <dsp:cNvSpPr/>
      </dsp:nvSpPr>
      <dsp:spPr>
        <a:xfrm>
          <a:off x="906902" y="2695657"/>
          <a:ext cx="8274220" cy="41454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904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общественные организации;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06902" y="2695657"/>
        <a:ext cx="8274220" cy="414548"/>
      </dsp:txXfrm>
    </dsp:sp>
    <dsp:sp modelId="{0D8A35A9-4F83-46F1-819D-65BF1271B048}">
      <dsp:nvSpPr>
        <dsp:cNvPr id="0" name=""/>
        <dsp:cNvSpPr/>
      </dsp:nvSpPr>
      <dsp:spPr>
        <a:xfrm>
          <a:off x="588573" y="2636076"/>
          <a:ext cx="636657" cy="533709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A7020B-78DF-45D9-A815-8EA16F45141C}">
      <dsp:nvSpPr>
        <dsp:cNvPr id="0" name=""/>
        <dsp:cNvSpPr/>
      </dsp:nvSpPr>
      <dsp:spPr>
        <a:xfrm>
          <a:off x="701179" y="3317388"/>
          <a:ext cx="8479944" cy="4145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904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 НКО;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1179" y="3317388"/>
        <a:ext cx="8479944" cy="414548"/>
      </dsp:txXfrm>
    </dsp:sp>
    <dsp:sp modelId="{C1B931B9-80D9-4F58-9D1F-A4C5249E51EA}">
      <dsp:nvSpPr>
        <dsp:cNvPr id="0" name=""/>
        <dsp:cNvSpPr/>
      </dsp:nvSpPr>
      <dsp:spPr>
        <a:xfrm>
          <a:off x="442086" y="3265569"/>
          <a:ext cx="518185" cy="518185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D0F3D2-CC93-4083-8B33-287D1AB9B8CD}">
      <dsp:nvSpPr>
        <dsp:cNvPr id="0" name=""/>
        <dsp:cNvSpPr/>
      </dsp:nvSpPr>
      <dsp:spPr>
        <a:xfrm>
          <a:off x="325768" y="3939575"/>
          <a:ext cx="8855354" cy="41454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904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субъекты ДФО;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5768" y="3939575"/>
        <a:ext cx="8855354" cy="414548"/>
      </dsp:txXfrm>
    </dsp:sp>
    <dsp:sp modelId="{9E68BB22-01D7-49AA-ABD6-015DCDAC6BDD}">
      <dsp:nvSpPr>
        <dsp:cNvPr id="0" name=""/>
        <dsp:cNvSpPr/>
      </dsp:nvSpPr>
      <dsp:spPr>
        <a:xfrm>
          <a:off x="66676" y="3887757"/>
          <a:ext cx="518185" cy="518185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0A5095-67E3-4AC3-983B-8FFA57EC99C6}">
      <dsp:nvSpPr>
        <dsp:cNvPr id="0" name=""/>
        <dsp:cNvSpPr/>
      </dsp:nvSpPr>
      <dsp:spPr>
        <a:xfrm>
          <a:off x="-2572865" y="-402931"/>
          <a:ext cx="3117094" cy="3117094"/>
        </a:xfrm>
        <a:prstGeom prst="blockArc">
          <a:avLst>
            <a:gd name="adj1" fmla="val 18900000"/>
            <a:gd name="adj2" fmla="val 2700000"/>
            <a:gd name="adj3" fmla="val 693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964380-D646-483B-B023-8AD5DDA79B50}">
      <dsp:nvSpPr>
        <dsp:cNvPr id="0" name=""/>
        <dsp:cNvSpPr/>
      </dsp:nvSpPr>
      <dsp:spPr>
        <a:xfrm>
          <a:off x="303979" y="177687"/>
          <a:ext cx="8844503" cy="3555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22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представители 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мировых Конфессий</a:t>
          </a:r>
          <a:r>
            <a:rPr lang="ru-RU" sz="2300" kern="1200" dirty="0" smtClean="0"/>
            <a:t>;</a:t>
          </a:r>
          <a:endParaRPr lang="ru-RU" sz="2300" kern="1200" dirty="0"/>
        </a:p>
      </dsp:txBody>
      <dsp:txXfrm>
        <a:off x="303979" y="177687"/>
        <a:ext cx="8844503" cy="355559"/>
      </dsp:txXfrm>
    </dsp:sp>
    <dsp:sp modelId="{9890AF13-B8CA-437A-93E4-0A9915AE9EC7}">
      <dsp:nvSpPr>
        <dsp:cNvPr id="0" name=""/>
        <dsp:cNvSpPr/>
      </dsp:nvSpPr>
      <dsp:spPr>
        <a:xfrm>
          <a:off x="-10915" y="115340"/>
          <a:ext cx="629789" cy="58678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070A09-70C7-4C35-A503-3FE479190879}">
      <dsp:nvSpPr>
        <dsp:cNvPr id="0" name=""/>
        <dsp:cNvSpPr/>
      </dsp:nvSpPr>
      <dsp:spPr>
        <a:xfrm>
          <a:off x="507830" y="711119"/>
          <a:ext cx="8640653" cy="35555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22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общины 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коренных малочисленных народов РФ</a:t>
          </a:r>
          <a:r>
            <a:rPr lang="ru-RU" sz="2300" kern="1200" dirty="0" smtClean="0"/>
            <a:t>;</a:t>
          </a:r>
          <a:endParaRPr lang="ru-RU" sz="2300" kern="1200" dirty="0"/>
        </a:p>
      </dsp:txBody>
      <dsp:txXfrm>
        <a:off x="507830" y="711119"/>
        <a:ext cx="8640653" cy="355559"/>
      </dsp:txXfrm>
    </dsp:sp>
    <dsp:sp modelId="{ED0BC7C1-3237-4BFD-A54D-EDC81D88C200}">
      <dsp:nvSpPr>
        <dsp:cNvPr id="0" name=""/>
        <dsp:cNvSpPr/>
      </dsp:nvSpPr>
      <dsp:spPr>
        <a:xfrm>
          <a:off x="180199" y="596278"/>
          <a:ext cx="655261" cy="58524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8ED33A-9272-4223-BD10-403DD9DC799F}">
      <dsp:nvSpPr>
        <dsp:cNvPr id="0" name=""/>
        <dsp:cNvSpPr/>
      </dsp:nvSpPr>
      <dsp:spPr>
        <a:xfrm>
          <a:off x="507830" y="1244551"/>
          <a:ext cx="8640653" cy="35555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22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ОМСУ;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7830" y="1244551"/>
        <a:ext cx="8640653" cy="355559"/>
      </dsp:txXfrm>
    </dsp:sp>
    <dsp:sp modelId="{5A18D3B0-F35C-495A-B726-53C4A3B91FBF}">
      <dsp:nvSpPr>
        <dsp:cNvPr id="0" name=""/>
        <dsp:cNvSpPr/>
      </dsp:nvSpPr>
      <dsp:spPr>
        <a:xfrm>
          <a:off x="285605" y="1200106"/>
          <a:ext cx="444449" cy="44444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FC75E9-5ADC-4269-8925-B6C53ABF9794}">
      <dsp:nvSpPr>
        <dsp:cNvPr id="0" name=""/>
        <dsp:cNvSpPr/>
      </dsp:nvSpPr>
      <dsp:spPr>
        <a:xfrm>
          <a:off x="303979" y="1777983"/>
          <a:ext cx="8844503" cy="35555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22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депутаты.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3979" y="1777983"/>
        <a:ext cx="8844503" cy="355559"/>
      </dsp:txXfrm>
    </dsp:sp>
    <dsp:sp modelId="{2BE43430-26C2-415A-84AA-B9C8B619AFE1}">
      <dsp:nvSpPr>
        <dsp:cNvPr id="0" name=""/>
        <dsp:cNvSpPr/>
      </dsp:nvSpPr>
      <dsp:spPr>
        <a:xfrm>
          <a:off x="81754" y="1733538"/>
          <a:ext cx="444449" cy="444449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9968F-6603-4415-A228-08A771487F05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9DE1C-7EB4-442C-98EA-7D44DA233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808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32EA6-921F-E741-A74D-0BAA118FAFF5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65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9DE1C-7EB4-442C-98EA-7D44DA23315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932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39693-7542-4804-9288-4D0B4715322E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333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39693-7542-4804-9288-4D0B4715322E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833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390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475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858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200177"/>
            <a:ext cx="12192000" cy="775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텍스트 개체 틀 2">
            <a:extLst>
              <a:ext uri="{FF2B5EF4-FFF2-40B4-BE49-F238E27FC236}">
                <a16:creationId xmlns="" xmlns:a16="http://schemas.microsoft.com/office/drawing/2014/main" id="{BEA53C6E-B822-48C1-AE43-123E9E431F6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005381"/>
            <a:ext cx="12192000" cy="419379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31206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F9A41-D325-7B4F-85D3-0049B59ED4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8F538-BB1F-9642-8367-658F1D1432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333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F9A41-D325-7B4F-85D3-0049B59ED4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8F538-BB1F-9642-8367-658F1D1432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160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F9A41-D325-7B4F-85D3-0049B59ED4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8F538-BB1F-9642-8367-658F1D1432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993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F9A41-D325-7B4F-85D3-0049B59ED4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8F538-BB1F-9642-8367-658F1D1432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483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F9A41-D325-7B4F-85D3-0049B59ED4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8F538-BB1F-9642-8367-658F1D1432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2226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F9A41-D325-7B4F-85D3-0049B59ED4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8F538-BB1F-9642-8367-658F1D1432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78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F9A41-D325-7B4F-85D3-0049B59ED4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8F538-BB1F-9642-8367-658F1D1432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950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7518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F9A41-D325-7B4F-85D3-0049B59ED4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8F538-BB1F-9642-8367-658F1D1432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993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F9A41-D325-7B4F-85D3-0049B59ED4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8F538-BB1F-9642-8367-658F1D1432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9056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F9A41-D325-7B4F-85D3-0049B59ED4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8F538-BB1F-9642-8367-658F1D1432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0860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F9A41-D325-7B4F-85D3-0049B59ED4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8F538-BB1F-9642-8367-658F1D1432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541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44CF-9160-48AD-ABF6-C65074AB1EF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FDC-7E8F-4A51-9957-98F8F918D7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3573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44CF-9160-48AD-ABF6-C65074AB1EF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FDC-7E8F-4A51-9957-98F8F918D7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294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44CF-9160-48AD-ABF6-C65074AB1EF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FDC-7E8F-4A51-9957-98F8F918D7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3198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44CF-9160-48AD-ABF6-C65074AB1EF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FDC-7E8F-4A51-9957-98F8F918D7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8122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44CF-9160-48AD-ABF6-C65074AB1EF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FDC-7E8F-4A51-9957-98F8F918D7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343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44CF-9160-48AD-ABF6-C65074AB1EF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FDC-7E8F-4A51-9957-98F8F918D7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764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9863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44CF-9160-48AD-ABF6-C65074AB1EF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FDC-7E8F-4A51-9957-98F8F918D7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3363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44CF-9160-48AD-ABF6-C65074AB1EF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FDC-7E8F-4A51-9957-98F8F918D7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6744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44CF-9160-48AD-ABF6-C65074AB1EF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FDC-7E8F-4A51-9957-98F8F918D7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7923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44CF-9160-48AD-ABF6-C65074AB1EF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FDC-7E8F-4A51-9957-98F8F918D7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6221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44CF-9160-48AD-ABF6-C65074AB1EF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FDC-7E8F-4A51-9957-98F8F918D7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792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87399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44CF-9160-48AD-ABF6-C65074AB1EF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FDC-7E8F-4A51-9957-98F8F918D7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3086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44CF-9160-48AD-ABF6-C65074AB1EF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FDC-7E8F-4A51-9957-98F8F918D7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7511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44CF-9160-48AD-ABF6-C65074AB1EF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FDC-7E8F-4A51-9957-98F8F918D7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3794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44CF-9160-48AD-ABF6-C65074AB1EF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FDC-7E8F-4A51-9957-98F8F918D7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520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146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44CF-9160-48AD-ABF6-C65074AB1EF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FDC-7E8F-4A51-9957-98F8F918D7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6834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44CF-9160-48AD-ABF6-C65074AB1EF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FDC-7E8F-4A51-9957-98F8F918D7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4484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44CF-9160-48AD-ABF6-C65074AB1EF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FDC-7E8F-4A51-9957-98F8F918D7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7002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44CF-9160-48AD-ABF6-C65074AB1EF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FDC-7E8F-4A51-9957-98F8F918D7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8927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44CF-9160-48AD-ABF6-C65074AB1EF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FDC-7E8F-4A51-9957-98F8F918D7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0030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44CF-9160-48AD-ABF6-C65074AB1EF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FDC-7E8F-4A51-9957-98F8F918D7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8847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44CF-9160-48AD-ABF6-C65074AB1EF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FDC-7E8F-4A51-9957-98F8F918D7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2642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3950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1/13/2020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849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1/13/2020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168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1/13/2020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484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901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574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1/13/2020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654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F9A41-D325-7B4F-85D3-0049B59ED4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8F538-BB1F-9642-8367-658F1D1432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818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D44CF-9160-48AD-ABF6-C65074AB1EF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3BFDC-7E8F-4A51-9957-98F8F918D7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221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D44CF-9160-48AD-ABF6-C65074AB1EF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3BFDC-7E8F-4A51-9957-98F8F918D7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971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5294" y="2286773"/>
            <a:ext cx="10618846" cy="2043511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cap="all" dirty="0">
                <a:ln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cap="all" dirty="0">
                <a:ln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cap="all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</a:t>
            </a:r>
            <a:r>
              <a:rPr lang="ru-RU" sz="2800" b="1" cap="all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инновационных   форм </a:t>
            </a:r>
            <a:r>
              <a:rPr lang="ru-RU" sz="2800" b="1" cap="all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профориентационной</a:t>
            </a:r>
            <a:r>
              <a:rPr lang="ru-RU" sz="2800" b="1" cap="all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cap="all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работы   и </a:t>
            </a:r>
            <a:r>
              <a:rPr lang="ru-RU" sz="2800" b="1" cap="all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</a:t>
            </a:r>
            <a:r>
              <a:rPr lang="ru-RU" sz="2800" b="1" cap="all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развития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608" y="130030"/>
            <a:ext cx="1467952" cy="1467952"/>
          </a:xfrm>
          <a:prstGeom prst="rect">
            <a:avLst/>
          </a:prstGeom>
        </p:spPr>
      </p:pic>
      <p:pic>
        <p:nvPicPr>
          <p:cNvPr id="1026" name="Picture 2" descr="Картинки по запросу мы будущее росс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8" y="0"/>
            <a:ext cx="276225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11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F063E0A0-34EB-4EE2-A711-999724BBCF9E}"/>
              </a:ext>
            </a:extLst>
          </p:cNvPr>
          <p:cNvSpPr/>
          <p:nvPr/>
        </p:nvSpPr>
        <p:spPr>
          <a:xfrm>
            <a:off x="1" y="0"/>
            <a:ext cx="239697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985BA0D-7721-4A93-8845-245A30673FE5}"/>
              </a:ext>
            </a:extLst>
          </p:cNvPr>
          <p:cNvSpPr/>
          <p:nvPr/>
        </p:nvSpPr>
        <p:spPr>
          <a:xfrm>
            <a:off x="2452060" y="-18001"/>
            <a:ext cx="45719" cy="687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ight Arrow 33">
            <a:extLst>
              <a:ext uri="{FF2B5EF4-FFF2-40B4-BE49-F238E27FC236}">
                <a16:creationId xmlns="" xmlns:a16="http://schemas.microsoft.com/office/drawing/2014/main" id="{E1B38DF6-8453-4EDE-ACBA-856669F1928A}"/>
              </a:ext>
            </a:extLst>
          </p:cNvPr>
          <p:cNvSpPr/>
          <p:nvPr/>
        </p:nvSpPr>
        <p:spPr>
          <a:xfrm>
            <a:off x="1" y="143523"/>
            <a:ext cx="7833090" cy="941145"/>
          </a:xfrm>
          <a:prstGeom prst="rightArrow">
            <a:avLst>
              <a:gd name="adj1" fmla="val 70149"/>
              <a:gd name="adj2" fmla="val 6627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06521A8F-1CFC-4FCC-8673-EFE0CFBA7C45}"/>
              </a:ext>
            </a:extLst>
          </p:cNvPr>
          <p:cNvSpPr txBox="1"/>
          <p:nvPr/>
        </p:nvSpPr>
        <p:spPr>
          <a:xfrm>
            <a:off x="275756" y="432406"/>
            <a:ext cx="5143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b="1" dirty="0">
                <a:solidFill>
                  <a:schemeClr val="bg1"/>
                </a:solidFill>
                <a:cs typeface="Arial" pitchFamily="34" charset="0"/>
              </a:rPr>
              <a:t>ФИНАНСОВО-ЭКОНОВИЧЕСКИЕ МЕХАНИЗМЫ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F6105B3E-740A-4222-8012-DF468A1B6E8A}"/>
              </a:ext>
            </a:extLst>
          </p:cNvPr>
          <p:cNvSpPr txBox="1"/>
          <p:nvPr/>
        </p:nvSpPr>
        <p:spPr>
          <a:xfrm>
            <a:off x="2552869" y="1314777"/>
            <a:ext cx="89960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altLang="ko-KR" sz="24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введение </a:t>
            </a:r>
            <a:r>
              <a:rPr lang="ru-RU" altLang="ko-KR" sz="2400" b="1" dirty="0" err="1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грантовой</a:t>
            </a:r>
            <a:r>
              <a:rPr lang="ru-RU" altLang="ko-KR" sz="24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поддержки реализации инновационных форм профориентационной работы и профессионального развития</a:t>
            </a:r>
            <a:r>
              <a:rPr lang="ru-RU" altLang="ko-KR" sz="24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altLang="ko-KR" sz="24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ko-KR" sz="24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Субсидирование временного трудоустройства</a:t>
            </a:r>
            <a:r>
              <a:rPr lang="ru-RU" altLang="ko-KR" sz="24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altLang="ko-KR" sz="24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несовершеннолетних </a:t>
            </a:r>
            <a:r>
              <a:rPr lang="ru-RU" altLang="ko-KR" sz="24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в оленеводческих хозяйствах;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altLang="ko-KR" sz="2400" b="1" dirty="0" smtClean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altLang="ko-KR" sz="24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разработка </a:t>
            </a:r>
            <a:r>
              <a:rPr lang="ru-RU" altLang="ko-KR" sz="24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механизмов льготного налогообложения для крупных компаний, хозяйствующих субъектов, малого бизнеса при проведении школьных производственных практик;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altLang="ko-KR" sz="2400" b="1" dirty="0" smtClean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altLang="ko-KR" sz="24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привлечение </a:t>
            </a:r>
            <a:r>
              <a:rPr lang="ru-RU" altLang="ko-KR" sz="24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субсидий из федерального бюджета</a:t>
            </a:r>
          </a:p>
        </p:txBody>
      </p:sp>
    </p:spTree>
    <p:extLst>
      <p:ext uri="{BB962C8B-B14F-4D97-AF65-F5344CB8AC3E}">
        <p14:creationId xmlns:p14="http://schemas.microsoft.com/office/powerpoint/2010/main" val="3664096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F063E0A0-34EB-4EE2-A711-999724BBCF9E}"/>
              </a:ext>
            </a:extLst>
          </p:cNvPr>
          <p:cNvSpPr/>
          <p:nvPr/>
        </p:nvSpPr>
        <p:spPr>
          <a:xfrm>
            <a:off x="2" y="0"/>
            <a:ext cx="240584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985BA0D-7721-4A93-8845-245A30673FE5}"/>
              </a:ext>
            </a:extLst>
          </p:cNvPr>
          <p:cNvSpPr/>
          <p:nvPr/>
        </p:nvSpPr>
        <p:spPr>
          <a:xfrm>
            <a:off x="2480238" y="0"/>
            <a:ext cx="45719" cy="687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Right Arrow 32">
            <a:extLst>
              <a:ext uri="{FF2B5EF4-FFF2-40B4-BE49-F238E27FC236}">
                <a16:creationId xmlns="" xmlns:a16="http://schemas.microsoft.com/office/drawing/2014/main" id="{7792B898-EBF9-4D1E-B62C-5F3CAD8DD976}"/>
              </a:ext>
            </a:extLst>
          </p:cNvPr>
          <p:cNvSpPr/>
          <p:nvPr/>
        </p:nvSpPr>
        <p:spPr>
          <a:xfrm>
            <a:off x="0" y="124338"/>
            <a:ext cx="8445116" cy="941145"/>
          </a:xfrm>
          <a:prstGeom prst="rightArrow">
            <a:avLst>
              <a:gd name="adj1" fmla="val 70149"/>
              <a:gd name="adj2" fmla="val 6627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9C37C2AC-A41E-48D4-88C2-CDD05CD32C47}"/>
              </a:ext>
            </a:extLst>
          </p:cNvPr>
          <p:cNvSpPr txBox="1"/>
          <p:nvPr/>
        </p:nvSpPr>
        <p:spPr>
          <a:xfrm>
            <a:off x="226082" y="394370"/>
            <a:ext cx="5143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000" b="1" dirty="0">
                <a:solidFill>
                  <a:schemeClr val="bg1"/>
                </a:solidFill>
                <a:cs typeface="Arial" pitchFamily="34" charset="0"/>
              </a:rPr>
              <a:t>ИНФОРМАЦИОННЫЕ МЕХАНИЗМЫ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F6105B3E-740A-4222-8012-DF468A1B6E8A}"/>
              </a:ext>
            </a:extLst>
          </p:cNvPr>
          <p:cNvSpPr txBox="1"/>
          <p:nvPr/>
        </p:nvSpPr>
        <p:spPr>
          <a:xfrm>
            <a:off x="3192044" y="2208160"/>
            <a:ext cx="80566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ko-KR" sz="24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создание единого информационного контента с модулями,  в котором для каждого ребенка сформирован цифровой образовательный </a:t>
            </a:r>
            <a:r>
              <a:rPr lang="ru-RU" altLang="ko-KR" sz="24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профиль и </a:t>
            </a:r>
            <a:r>
              <a:rPr lang="ru-RU" altLang="ko-KR" sz="24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персональная траектория развития (онлайн-платформа дистанционной поддержки и сопровождения одаренных детей Республики Саха (</a:t>
            </a:r>
            <a:r>
              <a:rPr lang="ru-RU" altLang="ko-KR" sz="24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Якутия))</a:t>
            </a:r>
            <a:endParaRPr lang="ru-RU" altLang="ko-KR" sz="24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208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43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Rectangle 232">
            <a:extLst>
              <a:ext uri="{FF2B5EF4-FFF2-40B4-BE49-F238E27FC236}">
                <a16:creationId xmlns="" xmlns:a16="http://schemas.microsoft.com/office/drawing/2014/main" id="{C3B33B83-D58D-4FC9-AADE-E433CB23B2C6}"/>
              </a:ext>
            </a:extLst>
          </p:cNvPr>
          <p:cNvSpPr/>
          <p:nvPr/>
        </p:nvSpPr>
        <p:spPr>
          <a:xfrm>
            <a:off x="1195453" y="1018086"/>
            <a:ext cx="2202428" cy="1069545"/>
          </a:xfrm>
          <a:prstGeom prst="rect">
            <a:avLst/>
          </a:prstGeom>
          <a:gradFill>
            <a:gsLst>
              <a:gs pos="0">
                <a:schemeClr val="accent1">
                  <a:lumMod val="83000"/>
                </a:schemeClr>
              </a:gs>
              <a:gs pos="100000">
                <a:schemeClr val="accent1">
                  <a:lumMod val="8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34" name="Rounded Rectangle 6">
            <a:extLst>
              <a:ext uri="{FF2B5EF4-FFF2-40B4-BE49-F238E27FC236}">
                <a16:creationId xmlns="" xmlns:a16="http://schemas.microsoft.com/office/drawing/2014/main" id="{EB14A913-5A36-4DE8-90FD-C1D86BF3C153}"/>
              </a:ext>
            </a:extLst>
          </p:cNvPr>
          <p:cNvSpPr/>
          <p:nvPr/>
        </p:nvSpPr>
        <p:spPr>
          <a:xfrm>
            <a:off x="1550807" y="968644"/>
            <a:ext cx="9684641" cy="1175412"/>
          </a:xfrm>
          <a:prstGeom prst="roundRect">
            <a:avLst>
              <a:gd name="adj" fmla="val 5329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35" name="Isosceles Triangle 3">
            <a:extLst>
              <a:ext uri="{FF2B5EF4-FFF2-40B4-BE49-F238E27FC236}">
                <a16:creationId xmlns="" xmlns:a16="http://schemas.microsoft.com/office/drawing/2014/main" id="{1248D881-1FE8-4C5E-B0F3-E59386CD9B52}"/>
              </a:ext>
            </a:extLst>
          </p:cNvPr>
          <p:cNvSpPr/>
          <p:nvPr/>
        </p:nvSpPr>
        <p:spPr>
          <a:xfrm rot="5400000">
            <a:off x="980273" y="981393"/>
            <a:ext cx="1070443" cy="1143829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39" name="TextBox 238">
            <a:extLst>
              <a:ext uri="{FF2B5EF4-FFF2-40B4-BE49-F238E27FC236}">
                <a16:creationId xmlns="" xmlns:a16="http://schemas.microsoft.com/office/drawing/2014/main" id="{86EF3F83-296B-4180-9B5A-433AF97AE439}"/>
              </a:ext>
            </a:extLst>
          </p:cNvPr>
          <p:cNvSpPr txBox="1"/>
          <p:nvPr/>
        </p:nvSpPr>
        <p:spPr>
          <a:xfrm>
            <a:off x="2242077" y="972040"/>
            <a:ext cx="8838703" cy="1077218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just"/>
            <a:r>
              <a:rPr lang="ru-RU" altLang="ko-KR" sz="1600" b="1" dirty="0">
                <a:solidFill>
                  <a:schemeClr val="accent1">
                    <a:lumMod val="50000"/>
                  </a:schemeClr>
                </a:solidFill>
              </a:rPr>
              <a:t>участие в федеральных проектах: «</a:t>
            </a:r>
            <a:r>
              <a:rPr lang="ru-RU" altLang="ko-KR" sz="1600" b="1" dirty="0" err="1">
                <a:solidFill>
                  <a:schemeClr val="accent1">
                    <a:lumMod val="50000"/>
                  </a:schemeClr>
                </a:solidFill>
              </a:rPr>
              <a:t>ПроеКТОрия</a:t>
            </a:r>
            <a:r>
              <a:rPr lang="ru-RU" altLang="ko-KR" sz="1600" b="1" dirty="0">
                <a:solidFill>
                  <a:schemeClr val="accent1">
                    <a:lumMod val="50000"/>
                  </a:schemeClr>
                </a:solidFill>
              </a:rPr>
              <a:t>» (серия профориентационных онлайн-уроков), </a:t>
            </a:r>
            <a:r>
              <a:rPr lang="ru-RU" altLang="ko-KR" sz="16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«</a:t>
            </a:r>
            <a:r>
              <a:rPr lang="ru-RU" altLang="ko-KR" sz="1600" b="1" dirty="0">
                <a:solidFill>
                  <a:schemeClr val="accent1">
                    <a:lumMod val="50000"/>
                  </a:schemeClr>
                </a:solidFill>
              </a:rPr>
              <a:t>Билет в будущее» (программа ранней профориентации учащихся 6-11 классов, </a:t>
            </a:r>
            <a:r>
              <a:rPr lang="ru-RU" altLang="ko-KR" sz="1600" b="1" dirty="0" smtClean="0">
                <a:solidFill>
                  <a:schemeClr val="accent1">
                    <a:lumMod val="50000"/>
                  </a:schemeClr>
                </a:solidFill>
              </a:rPr>
              <a:t>онлайн-тестирование и </a:t>
            </a:r>
            <a:r>
              <a:rPr lang="ru-RU" altLang="ko-KR" sz="1600" b="1" dirty="0">
                <a:solidFill>
                  <a:schemeClr val="accent1">
                    <a:lumMod val="50000"/>
                  </a:schemeClr>
                </a:solidFill>
              </a:rPr>
              <a:t>профессиональные пробы); «Начни трудовую биографию с Арктики и Дальнего востока!» (</a:t>
            </a:r>
            <a:r>
              <a:rPr lang="ru-RU" altLang="ko-KR" sz="1600" b="1" dirty="0" smtClean="0">
                <a:solidFill>
                  <a:schemeClr val="accent1">
                    <a:lumMod val="50000"/>
                  </a:schemeClr>
                </a:solidFill>
              </a:rPr>
              <a:t>онлайн–уроки по </a:t>
            </a:r>
            <a:r>
              <a:rPr lang="ru-RU" altLang="ko-KR" sz="1600" b="1" dirty="0">
                <a:solidFill>
                  <a:schemeClr val="accent1">
                    <a:lumMod val="50000"/>
                  </a:schemeClr>
                </a:solidFill>
              </a:rPr>
              <a:t>профессиональному самоопределению); 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="" xmlns:a16="http://schemas.microsoft.com/office/drawing/2014/main" id="{D251F79F-1A6F-4B29-A6FF-B449DF728F5F}"/>
              </a:ext>
            </a:extLst>
          </p:cNvPr>
          <p:cNvSpPr txBox="1"/>
          <p:nvPr/>
        </p:nvSpPr>
        <p:spPr>
          <a:xfrm>
            <a:off x="965790" y="1180983"/>
            <a:ext cx="114383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</a:rPr>
              <a:t>01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252" name="Rectangle 251">
            <a:extLst>
              <a:ext uri="{FF2B5EF4-FFF2-40B4-BE49-F238E27FC236}">
                <a16:creationId xmlns="" xmlns:a16="http://schemas.microsoft.com/office/drawing/2014/main" id="{61571F48-62C9-4334-9BE6-3235BA6335B4}"/>
              </a:ext>
            </a:extLst>
          </p:cNvPr>
          <p:cNvSpPr/>
          <p:nvPr/>
        </p:nvSpPr>
        <p:spPr>
          <a:xfrm>
            <a:off x="1195453" y="2346353"/>
            <a:ext cx="2202428" cy="1069545"/>
          </a:xfrm>
          <a:prstGeom prst="rect">
            <a:avLst/>
          </a:prstGeom>
          <a:gradFill>
            <a:gsLst>
              <a:gs pos="0">
                <a:schemeClr val="accent2">
                  <a:lumMod val="84000"/>
                </a:schemeClr>
              </a:gs>
              <a:gs pos="100000">
                <a:schemeClr val="accent2">
                  <a:lumMod val="8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53" name="Rounded Rectangle 31">
            <a:extLst>
              <a:ext uri="{FF2B5EF4-FFF2-40B4-BE49-F238E27FC236}">
                <a16:creationId xmlns="" xmlns:a16="http://schemas.microsoft.com/office/drawing/2014/main" id="{81B93EBD-E0A3-4CB0-893E-408BAE7AD3A4}"/>
              </a:ext>
            </a:extLst>
          </p:cNvPr>
          <p:cNvSpPr/>
          <p:nvPr/>
        </p:nvSpPr>
        <p:spPr>
          <a:xfrm>
            <a:off x="1550807" y="2296911"/>
            <a:ext cx="9684641" cy="1175412"/>
          </a:xfrm>
          <a:prstGeom prst="roundRect">
            <a:avLst>
              <a:gd name="adj" fmla="val 5329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54" name="Isosceles Triangle 3">
            <a:extLst>
              <a:ext uri="{FF2B5EF4-FFF2-40B4-BE49-F238E27FC236}">
                <a16:creationId xmlns="" xmlns:a16="http://schemas.microsoft.com/office/drawing/2014/main" id="{A2D8A24E-8F36-4101-ADC3-982F7BC0E311}"/>
              </a:ext>
            </a:extLst>
          </p:cNvPr>
          <p:cNvSpPr/>
          <p:nvPr/>
        </p:nvSpPr>
        <p:spPr>
          <a:xfrm rot="5400000">
            <a:off x="980273" y="2309660"/>
            <a:ext cx="1070443" cy="1143829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58" name="TextBox 257">
            <a:extLst>
              <a:ext uri="{FF2B5EF4-FFF2-40B4-BE49-F238E27FC236}">
                <a16:creationId xmlns="" xmlns:a16="http://schemas.microsoft.com/office/drawing/2014/main" id="{EE925520-AB88-45C1-9688-85D034DB2C81}"/>
              </a:ext>
            </a:extLst>
          </p:cNvPr>
          <p:cNvSpPr txBox="1"/>
          <p:nvPr/>
        </p:nvSpPr>
        <p:spPr>
          <a:xfrm>
            <a:off x="2242077" y="2208439"/>
            <a:ext cx="8825238" cy="1323439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just"/>
            <a:r>
              <a:rPr lang="ru-RU" altLang="ko-KR" sz="1600" b="1" dirty="0">
                <a:solidFill>
                  <a:schemeClr val="accent1">
                    <a:lumMod val="50000"/>
                  </a:schemeClr>
                </a:solidFill>
              </a:rPr>
              <a:t>участие обучающихся образовательных учреждений Республики Саха (Якутия) в федеральной инициативе «Кадры будущего для регионов» (разработка и внедрение новых инструментов и механизмов выявления высокомотивированных и социально-активных детей и молодежи, а также формирование региональной сетевой инфраструктуры поддержки деловой и социально-активной молодежи;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="" xmlns:a16="http://schemas.microsoft.com/office/drawing/2014/main" id="{3B3FB0A7-EF95-40C3-8576-BF741437E759}"/>
              </a:ext>
            </a:extLst>
          </p:cNvPr>
          <p:cNvSpPr txBox="1"/>
          <p:nvPr/>
        </p:nvSpPr>
        <p:spPr>
          <a:xfrm>
            <a:off x="965790" y="2509250"/>
            <a:ext cx="114383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3600" b="1" dirty="0" smtClean="0">
                <a:solidFill>
                  <a:schemeClr val="bg1"/>
                </a:solidFill>
              </a:rPr>
              <a:t>0</a:t>
            </a:r>
            <a:r>
              <a:rPr lang="ru-RU" altLang="ko-KR" sz="3600" b="1" dirty="0" smtClean="0">
                <a:solidFill>
                  <a:schemeClr val="bg1"/>
                </a:solidFill>
              </a:rPr>
              <a:t>2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271" name="Rectangle 270">
            <a:extLst>
              <a:ext uri="{FF2B5EF4-FFF2-40B4-BE49-F238E27FC236}">
                <a16:creationId xmlns="" xmlns:a16="http://schemas.microsoft.com/office/drawing/2014/main" id="{D79EA22D-6C56-445D-A881-73B933D53EA9}"/>
              </a:ext>
            </a:extLst>
          </p:cNvPr>
          <p:cNvSpPr/>
          <p:nvPr/>
        </p:nvSpPr>
        <p:spPr>
          <a:xfrm>
            <a:off x="1195453" y="3665477"/>
            <a:ext cx="2202428" cy="709113"/>
          </a:xfrm>
          <a:prstGeom prst="rect">
            <a:avLst/>
          </a:prstGeom>
          <a:gradFill>
            <a:gsLst>
              <a:gs pos="0">
                <a:schemeClr val="accent3">
                  <a:lumMod val="83000"/>
                </a:schemeClr>
              </a:gs>
              <a:gs pos="100000">
                <a:schemeClr val="accent3">
                  <a:lumMod val="8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72" name="Rounded Rectangle 50">
            <a:extLst>
              <a:ext uri="{FF2B5EF4-FFF2-40B4-BE49-F238E27FC236}">
                <a16:creationId xmlns="" xmlns:a16="http://schemas.microsoft.com/office/drawing/2014/main" id="{AABAD3EE-2682-459E-A406-F5E0FD20624C}"/>
              </a:ext>
            </a:extLst>
          </p:cNvPr>
          <p:cNvSpPr/>
          <p:nvPr/>
        </p:nvSpPr>
        <p:spPr>
          <a:xfrm>
            <a:off x="1550807" y="3616034"/>
            <a:ext cx="9684641" cy="779303"/>
          </a:xfrm>
          <a:prstGeom prst="roundRect">
            <a:avLst>
              <a:gd name="adj" fmla="val 5329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73" name="Isosceles Triangle 3">
            <a:extLst>
              <a:ext uri="{FF2B5EF4-FFF2-40B4-BE49-F238E27FC236}">
                <a16:creationId xmlns="" xmlns:a16="http://schemas.microsoft.com/office/drawing/2014/main" id="{FD202FCD-71A1-4030-B742-34DB2124D210}"/>
              </a:ext>
            </a:extLst>
          </p:cNvPr>
          <p:cNvSpPr/>
          <p:nvPr/>
        </p:nvSpPr>
        <p:spPr>
          <a:xfrm rot="5400000">
            <a:off x="1160639" y="3448417"/>
            <a:ext cx="709710" cy="1143829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77" name="TextBox 276">
            <a:extLst>
              <a:ext uri="{FF2B5EF4-FFF2-40B4-BE49-F238E27FC236}">
                <a16:creationId xmlns="" xmlns:a16="http://schemas.microsoft.com/office/drawing/2014/main" id="{46046D61-FD2D-451B-BB5C-6AE324B35597}"/>
              </a:ext>
            </a:extLst>
          </p:cNvPr>
          <p:cNvSpPr txBox="1"/>
          <p:nvPr/>
        </p:nvSpPr>
        <p:spPr>
          <a:xfrm>
            <a:off x="2255542" y="3719122"/>
            <a:ext cx="8811773" cy="584775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ru-RU" altLang="ko-KR" sz="1600" b="1" dirty="0" err="1" smtClean="0">
                <a:solidFill>
                  <a:schemeClr val="accent1">
                    <a:lumMod val="50000"/>
                  </a:schemeClr>
                </a:solidFill>
              </a:rPr>
              <a:t>фасилитационные</a:t>
            </a:r>
            <a:r>
              <a:rPr lang="ru-RU" altLang="ko-KR" sz="1600" b="1" dirty="0" smtClean="0">
                <a:solidFill>
                  <a:schemeClr val="accent1">
                    <a:lumMod val="50000"/>
                  </a:schemeClr>
                </a:solidFill>
              </a:rPr>
              <a:t> сессии по разработке идей для  профориентационных проектов и обсуждения  актуальных вопросов по профессиональному самоопределению;</a:t>
            </a:r>
            <a:endParaRPr lang="ru-RU" altLang="ko-KR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9" name="TextBox 288">
            <a:extLst>
              <a:ext uri="{FF2B5EF4-FFF2-40B4-BE49-F238E27FC236}">
                <a16:creationId xmlns="" xmlns:a16="http://schemas.microsoft.com/office/drawing/2014/main" id="{EFD4415A-6936-47F0-928A-A1E61FC070C8}"/>
              </a:ext>
            </a:extLst>
          </p:cNvPr>
          <p:cNvSpPr txBox="1"/>
          <p:nvPr/>
        </p:nvSpPr>
        <p:spPr>
          <a:xfrm>
            <a:off x="965790" y="3672925"/>
            <a:ext cx="114383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</a:rPr>
              <a:t>03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5334"/>
            <a:ext cx="12192000" cy="77577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ИНСТРУМЕНТЫ / ТЕХНОЛОГИИ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4" name="Rectangle 251">
            <a:extLst>
              <a:ext uri="{FF2B5EF4-FFF2-40B4-BE49-F238E27FC236}">
                <a16:creationId xmlns="" xmlns:a16="http://schemas.microsoft.com/office/drawing/2014/main" id="{61571F48-62C9-4334-9BE6-3235BA6335B4}"/>
              </a:ext>
            </a:extLst>
          </p:cNvPr>
          <p:cNvSpPr/>
          <p:nvPr/>
        </p:nvSpPr>
        <p:spPr>
          <a:xfrm>
            <a:off x="1192405" y="4547009"/>
            <a:ext cx="2202428" cy="783285"/>
          </a:xfrm>
          <a:prstGeom prst="rect">
            <a:avLst/>
          </a:prstGeom>
          <a:gradFill>
            <a:gsLst>
              <a:gs pos="0">
                <a:schemeClr val="accent2">
                  <a:lumMod val="84000"/>
                </a:schemeClr>
              </a:gs>
              <a:gs pos="100000">
                <a:schemeClr val="accent2">
                  <a:lumMod val="8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5" name="Rounded Rectangle 31">
            <a:extLst>
              <a:ext uri="{FF2B5EF4-FFF2-40B4-BE49-F238E27FC236}">
                <a16:creationId xmlns="" xmlns:a16="http://schemas.microsoft.com/office/drawing/2014/main" id="{81B93EBD-E0A3-4CB0-893E-408BAE7AD3A4}"/>
              </a:ext>
            </a:extLst>
          </p:cNvPr>
          <p:cNvSpPr/>
          <p:nvPr/>
        </p:nvSpPr>
        <p:spPr>
          <a:xfrm>
            <a:off x="1547759" y="4497567"/>
            <a:ext cx="9684641" cy="860817"/>
          </a:xfrm>
          <a:prstGeom prst="roundRect">
            <a:avLst>
              <a:gd name="adj" fmla="val 5329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6" name="Isosceles Triangle 3">
            <a:extLst>
              <a:ext uri="{FF2B5EF4-FFF2-40B4-BE49-F238E27FC236}">
                <a16:creationId xmlns="" xmlns:a16="http://schemas.microsoft.com/office/drawing/2014/main" id="{A2D8A24E-8F36-4101-ADC3-982F7BC0E311}"/>
              </a:ext>
            </a:extLst>
          </p:cNvPr>
          <p:cNvSpPr/>
          <p:nvPr/>
        </p:nvSpPr>
        <p:spPr>
          <a:xfrm rot="5400000">
            <a:off x="1120474" y="4367066"/>
            <a:ext cx="783943" cy="1143829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3B3FB0A7-EF95-40C3-8576-BF741437E759}"/>
              </a:ext>
            </a:extLst>
          </p:cNvPr>
          <p:cNvSpPr txBox="1"/>
          <p:nvPr/>
        </p:nvSpPr>
        <p:spPr>
          <a:xfrm>
            <a:off x="962742" y="4600178"/>
            <a:ext cx="114383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3600" b="1" dirty="0" smtClean="0">
                <a:solidFill>
                  <a:schemeClr val="bg1"/>
                </a:solidFill>
              </a:rPr>
              <a:t>0</a:t>
            </a:r>
            <a:r>
              <a:rPr lang="ru-RU" altLang="ko-KR" sz="3600" b="1" dirty="0">
                <a:solidFill>
                  <a:schemeClr val="bg1"/>
                </a:solidFill>
              </a:rPr>
              <a:t>4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68" name="Rectangle 270">
            <a:extLst>
              <a:ext uri="{FF2B5EF4-FFF2-40B4-BE49-F238E27FC236}">
                <a16:creationId xmlns="" xmlns:a16="http://schemas.microsoft.com/office/drawing/2014/main" id="{D79EA22D-6C56-445D-A881-73B933D53EA9}"/>
              </a:ext>
            </a:extLst>
          </p:cNvPr>
          <p:cNvSpPr/>
          <p:nvPr/>
        </p:nvSpPr>
        <p:spPr>
          <a:xfrm>
            <a:off x="1192405" y="5527804"/>
            <a:ext cx="2202428" cy="1069545"/>
          </a:xfrm>
          <a:prstGeom prst="rect">
            <a:avLst/>
          </a:prstGeom>
          <a:gradFill>
            <a:gsLst>
              <a:gs pos="0">
                <a:schemeClr val="accent3">
                  <a:lumMod val="83000"/>
                </a:schemeClr>
              </a:gs>
              <a:gs pos="100000">
                <a:schemeClr val="accent3">
                  <a:lumMod val="8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9" name="Rounded Rectangle 50">
            <a:extLst>
              <a:ext uri="{FF2B5EF4-FFF2-40B4-BE49-F238E27FC236}">
                <a16:creationId xmlns="" xmlns:a16="http://schemas.microsoft.com/office/drawing/2014/main" id="{AABAD3EE-2682-459E-A406-F5E0FD20624C}"/>
              </a:ext>
            </a:extLst>
          </p:cNvPr>
          <p:cNvSpPr/>
          <p:nvPr/>
        </p:nvSpPr>
        <p:spPr>
          <a:xfrm>
            <a:off x="1547759" y="5478362"/>
            <a:ext cx="9684641" cy="1175412"/>
          </a:xfrm>
          <a:prstGeom prst="roundRect">
            <a:avLst>
              <a:gd name="adj" fmla="val 5329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0" name="Isosceles Triangle 3">
            <a:extLst>
              <a:ext uri="{FF2B5EF4-FFF2-40B4-BE49-F238E27FC236}">
                <a16:creationId xmlns="" xmlns:a16="http://schemas.microsoft.com/office/drawing/2014/main" id="{FD202FCD-71A1-4030-B742-34DB2124D210}"/>
              </a:ext>
            </a:extLst>
          </p:cNvPr>
          <p:cNvSpPr/>
          <p:nvPr/>
        </p:nvSpPr>
        <p:spPr>
          <a:xfrm rot="5400000">
            <a:off x="977225" y="5491111"/>
            <a:ext cx="1070443" cy="1143829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46046D61-FD2D-451B-BB5C-6AE324B35597}"/>
              </a:ext>
            </a:extLst>
          </p:cNvPr>
          <p:cNvSpPr txBox="1"/>
          <p:nvPr/>
        </p:nvSpPr>
        <p:spPr>
          <a:xfrm>
            <a:off x="2252494" y="5881195"/>
            <a:ext cx="8811773" cy="369332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ru-RU" altLang="ko-KR" b="1" dirty="0">
                <a:solidFill>
                  <a:schemeClr val="accent1">
                    <a:lumMod val="50000"/>
                  </a:schemeClr>
                </a:solidFill>
              </a:rPr>
              <a:t>профессиональные пробы на площадках </a:t>
            </a:r>
            <a:r>
              <a:rPr lang="ru-RU" altLang="ko-KR" b="1" dirty="0" err="1">
                <a:solidFill>
                  <a:schemeClr val="accent1">
                    <a:lumMod val="50000"/>
                  </a:schemeClr>
                </a:solidFill>
              </a:rPr>
              <a:t>WorldSkills</a:t>
            </a:r>
            <a:r>
              <a:rPr lang="ru-RU" altLang="ko-KR" b="1" dirty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EFD4415A-6936-47F0-928A-A1E61FC070C8}"/>
              </a:ext>
            </a:extLst>
          </p:cNvPr>
          <p:cNvSpPr txBox="1"/>
          <p:nvPr/>
        </p:nvSpPr>
        <p:spPr>
          <a:xfrm>
            <a:off x="962742" y="5690701"/>
            <a:ext cx="114383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3600" b="1" dirty="0" smtClean="0">
                <a:solidFill>
                  <a:schemeClr val="bg1"/>
                </a:solidFill>
              </a:rPr>
              <a:t>0</a:t>
            </a:r>
            <a:r>
              <a:rPr lang="ru-RU" altLang="ko-KR" sz="3600" b="1" dirty="0" smtClean="0">
                <a:solidFill>
                  <a:schemeClr val="bg1"/>
                </a:solidFill>
              </a:rPr>
              <a:t>5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46046D61-FD2D-451B-BB5C-6AE324B35597}"/>
              </a:ext>
            </a:extLst>
          </p:cNvPr>
          <p:cNvSpPr txBox="1"/>
          <p:nvPr/>
        </p:nvSpPr>
        <p:spPr>
          <a:xfrm>
            <a:off x="2252494" y="4508563"/>
            <a:ext cx="8811773" cy="83099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ru-RU" altLang="ko-KR" sz="1600" b="1" dirty="0">
                <a:solidFill>
                  <a:schemeClr val="accent1">
                    <a:lumMod val="50000"/>
                  </a:schemeClr>
                </a:solidFill>
              </a:rPr>
              <a:t>технология открытого пространства (ТОП) — методика проведения семинаров и конференций с единой глобальной тематикой, но без формальной повестки, программы, кроме известной общей цели; </a:t>
            </a:r>
          </a:p>
        </p:txBody>
      </p:sp>
    </p:spTree>
    <p:extLst>
      <p:ext uri="{BB962C8B-B14F-4D97-AF65-F5344CB8AC3E}">
        <p14:creationId xmlns:p14="http://schemas.microsoft.com/office/powerpoint/2010/main" val="1175229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Rectangle 232">
            <a:extLst>
              <a:ext uri="{FF2B5EF4-FFF2-40B4-BE49-F238E27FC236}">
                <a16:creationId xmlns="" xmlns:a16="http://schemas.microsoft.com/office/drawing/2014/main" id="{C3B33B83-D58D-4FC9-AADE-E433CB23B2C6}"/>
              </a:ext>
            </a:extLst>
          </p:cNvPr>
          <p:cNvSpPr/>
          <p:nvPr/>
        </p:nvSpPr>
        <p:spPr>
          <a:xfrm>
            <a:off x="1195453" y="1018086"/>
            <a:ext cx="2202428" cy="894607"/>
          </a:xfrm>
          <a:prstGeom prst="rect">
            <a:avLst/>
          </a:prstGeom>
          <a:gradFill>
            <a:gsLst>
              <a:gs pos="0">
                <a:schemeClr val="accent1">
                  <a:lumMod val="83000"/>
                </a:schemeClr>
              </a:gs>
              <a:gs pos="100000">
                <a:schemeClr val="accent1">
                  <a:lumMod val="8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34" name="Rounded Rectangle 6">
            <a:extLst>
              <a:ext uri="{FF2B5EF4-FFF2-40B4-BE49-F238E27FC236}">
                <a16:creationId xmlns="" xmlns:a16="http://schemas.microsoft.com/office/drawing/2014/main" id="{EB14A913-5A36-4DE8-90FD-C1D86BF3C153}"/>
              </a:ext>
            </a:extLst>
          </p:cNvPr>
          <p:cNvSpPr/>
          <p:nvPr/>
        </p:nvSpPr>
        <p:spPr>
          <a:xfrm>
            <a:off x="1550807" y="968644"/>
            <a:ext cx="9684641" cy="983158"/>
          </a:xfrm>
          <a:prstGeom prst="roundRect">
            <a:avLst>
              <a:gd name="adj" fmla="val 5329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35" name="Isosceles Triangle 3">
            <a:extLst>
              <a:ext uri="{FF2B5EF4-FFF2-40B4-BE49-F238E27FC236}">
                <a16:creationId xmlns="" xmlns:a16="http://schemas.microsoft.com/office/drawing/2014/main" id="{1248D881-1FE8-4C5E-B0F3-E59386CD9B52}"/>
              </a:ext>
            </a:extLst>
          </p:cNvPr>
          <p:cNvSpPr/>
          <p:nvPr/>
        </p:nvSpPr>
        <p:spPr>
          <a:xfrm rot="5400000">
            <a:off x="1067815" y="893851"/>
            <a:ext cx="895358" cy="1143829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39" name="TextBox 238">
            <a:extLst>
              <a:ext uri="{FF2B5EF4-FFF2-40B4-BE49-F238E27FC236}">
                <a16:creationId xmlns="" xmlns:a16="http://schemas.microsoft.com/office/drawing/2014/main" id="{86EF3F83-296B-4180-9B5A-433AF97AE439}"/>
              </a:ext>
            </a:extLst>
          </p:cNvPr>
          <p:cNvSpPr txBox="1"/>
          <p:nvPr/>
        </p:nvSpPr>
        <p:spPr>
          <a:xfrm>
            <a:off x="2242077" y="1154253"/>
            <a:ext cx="8838703" cy="584775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just"/>
            <a:r>
              <a:rPr lang="ru-RU" altLang="ko-KR" sz="1600" b="1" dirty="0">
                <a:solidFill>
                  <a:schemeClr val="accent1">
                    <a:lumMod val="50000"/>
                  </a:schemeClr>
                </a:solidFill>
              </a:rPr>
              <a:t>региональная площадка Олимпиады Кружкового Движения  Национальной Технологической Инициативы;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="" xmlns:a16="http://schemas.microsoft.com/office/drawing/2014/main" id="{D251F79F-1A6F-4B29-A6FF-B449DF728F5F}"/>
              </a:ext>
            </a:extLst>
          </p:cNvPr>
          <p:cNvSpPr txBox="1"/>
          <p:nvPr/>
        </p:nvSpPr>
        <p:spPr>
          <a:xfrm>
            <a:off x="965790" y="1126119"/>
            <a:ext cx="114383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3600" b="1" dirty="0" smtClean="0">
                <a:solidFill>
                  <a:schemeClr val="bg1"/>
                </a:solidFill>
              </a:rPr>
              <a:t>0</a:t>
            </a:r>
            <a:r>
              <a:rPr lang="ru-RU" altLang="ko-KR" sz="3600" b="1" dirty="0" smtClean="0">
                <a:solidFill>
                  <a:schemeClr val="bg1"/>
                </a:solidFill>
              </a:rPr>
              <a:t>6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252" name="Rectangle 251">
            <a:extLst>
              <a:ext uri="{FF2B5EF4-FFF2-40B4-BE49-F238E27FC236}">
                <a16:creationId xmlns="" xmlns:a16="http://schemas.microsoft.com/office/drawing/2014/main" id="{61571F48-62C9-4334-9BE6-3235BA6335B4}"/>
              </a:ext>
            </a:extLst>
          </p:cNvPr>
          <p:cNvSpPr/>
          <p:nvPr/>
        </p:nvSpPr>
        <p:spPr>
          <a:xfrm>
            <a:off x="1195453" y="2085227"/>
            <a:ext cx="2202428" cy="763871"/>
          </a:xfrm>
          <a:prstGeom prst="rect">
            <a:avLst/>
          </a:prstGeom>
          <a:gradFill>
            <a:gsLst>
              <a:gs pos="0">
                <a:schemeClr val="accent2">
                  <a:lumMod val="84000"/>
                </a:schemeClr>
              </a:gs>
              <a:gs pos="100000">
                <a:schemeClr val="accent2">
                  <a:lumMod val="8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53" name="Rounded Rectangle 31">
            <a:extLst>
              <a:ext uri="{FF2B5EF4-FFF2-40B4-BE49-F238E27FC236}">
                <a16:creationId xmlns="" xmlns:a16="http://schemas.microsoft.com/office/drawing/2014/main" id="{81B93EBD-E0A3-4CB0-893E-408BAE7AD3A4}"/>
              </a:ext>
            </a:extLst>
          </p:cNvPr>
          <p:cNvSpPr/>
          <p:nvPr/>
        </p:nvSpPr>
        <p:spPr>
          <a:xfrm>
            <a:off x="1550807" y="2035785"/>
            <a:ext cx="9684641" cy="839481"/>
          </a:xfrm>
          <a:prstGeom prst="roundRect">
            <a:avLst>
              <a:gd name="adj" fmla="val 5329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54" name="Isosceles Triangle 3">
            <a:extLst>
              <a:ext uri="{FF2B5EF4-FFF2-40B4-BE49-F238E27FC236}">
                <a16:creationId xmlns="" xmlns:a16="http://schemas.microsoft.com/office/drawing/2014/main" id="{A2D8A24E-8F36-4101-ADC3-982F7BC0E311}"/>
              </a:ext>
            </a:extLst>
          </p:cNvPr>
          <p:cNvSpPr/>
          <p:nvPr/>
        </p:nvSpPr>
        <p:spPr>
          <a:xfrm rot="5400000">
            <a:off x="1133238" y="1895569"/>
            <a:ext cx="764512" cy="1143829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58" name="TextBox 257">
            <a:extLst>
              <a:ext uri="{FF2B5EF4-FFF2-40B4-BE49-F238E27FC236}">
                <a16:creationId xmlns="" xmlns:a16="http://schemas.microsoft.com/office/drawing/2014/main" id="{EE925520-AB88-45C1-9688-85D034DB2C81}"/>
              </a:ext>
            </a:extLst>
          </p:cNvPr>
          <p:cNvSpPr txBox="1"/>
          <p:nvPr/>
        </p:nvSpPr>
        <p:spPr>
          <a:xfrm>
            <a:off x="2242077" y="2256875"/>
            <a:ext cx="8825238" cy="338554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just"/>
            <a:r>
              <a:rPr lang="ru-RU" altLang="ko-KR" sz="1600" b="1" dirty="0" smtClean="0">
                <a:solidFill>
                  <a:schemeClr val="accent1">
                    <a:lumMod val="50000"/>
                  </a:schemeClr>
                </a:solidFill>
              </a:rPr>
              <a:t>Проекты по трудовому воспитанию «</a:t>
            </a:r>
            <a:r>
              <a:rPr lang="ru-RU" altLang="ko-KR" sz="1600" b="1" dirty="0" err="1" smtClean="0">
                <a:solidFill>
                  <a:schemeClr val="accent1">
                    <a:lumMod val="50000"/>
                  </a:schemeClr>
                </a:solidFill>
              </a:rPr>
              <a:t>Мандар-Уус</a:t>
            </a:r>
            <a:r>
              <a:rPr lang="ru-RU" altLang="ko-KR" sz="1600" b="1" dirty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="" xmlns:a16="http://schemas.microsoft.com/office/drawing/2014/main" id="{3B3FB0A7-EF95-40C3-8576-BF741437E759}"/>
              </a:ext>
            </a:extLst>
          </p:cNvPr>
          <p:cNvSpPr txBox="1"/>
          <p:nvPr/>
        </p:nvSpPr>
        <p:spPr>
          <a:xfrm>
            <a:off x="965790" y="2129252"/>
            <a:ext cx="114383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3600" b="1" dirty="0" smtClean="0">
                <a:solidFill>
                  <a:schemeClr val="bg1"/>
                </a:solidFill>
              </a:rPr>
              <a:t>0</a:t>
            </a:r>
            <a:r>
              <a:rPr lang="ru-RU" altLang="ko-KR" sz="3600" b="1" dirty="0">
                <a:solidFill>
                  <a:schemeClr val="bg1"/>
                </a:solidFill>
              </a:rPr>
              <a:t>7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271" name="Rectangle 270">
            <a:extLst>
              <a:ext uri="{FF2B5EF4-FFF2-40B4-BE49-F238E27FC236}">
                <a16:creationId xmlns="" xmlns:a16="http://schemas.microsoft.com/office/drawing/2014/main" id="{D79EA22D-6C56-445D-A881-73B933D53EA9}"/>
              </a:ext>
            </a:extLst>
          </p:cNvPr>
          <p:cNvSpPr/>
          <p:nvPr/>
        </p:nvSpPr>
        <p:spPr>
          <a:xfrm>
            <a:off x="1195453" y="3047735"/>
            <a:ext cx="2202428" cy="709113"/>
          </a:xfrm>
          <a:prstGeom prst="rect">
            <a:avLst/>
          </a:prstGeom>
          <a:gradFill>
            <a:gsLst>
              <a:gs pos="0">
                <a:schemeClr val="accent3">
                  <a:lumMod val="83000"/>
                </a:schemeClr>
              </a:gs>
              <a:gs pos="100000">
                <a:schemeClr val="accent3">
                  <a:lumMod val="8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72" name="Rounded Rectangle 50">
            <a:extLst>
              <a:ext uri="{FF2B5EF4-FFF2-40B4-BE49-F238E27FC236}">
                <a16:creationId xmlns="" xmlns:a16="http://schemas.microsoft.com/office/drawing/2014/main" id="{AABAD3EE-2682-459E-A406-F5E0FD20624C}"/>
              </a:ext>
            </a:extLst>
          </p:cNvPr>
          <p:cNvSpPr/>
          <p:nvPr/>
        </p:nvSpPr>
        <p:spPr>
          <a:xfrm>
            <a:off x="1550807" y="2998292"/>
            <a:ext cx="9684641" cy="779303"/>
          </a:xfrm>
          <a:prstGeom prst="roundRect">
            <a:avLst>
              <a:gd name="adj" fmla="val 5329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73" name="Isosceles Triangle 3">
            <a:extLst>
              <a:ext uri="{FF2B5EF4-FFF2-40B4-BE49-F238E27FC236}">
                <a16:creationId xmlns="" xmlns:a16="http://schemas.microsoft.com/office/drawing/2014/main" id="{FD202FCD-71A1-4030-B742-34DB2124D210}"/>
              </a:ext>
            </a:extLst>
          </p:cNvPr>
          <p:cNvSpPr/>
          <p:nvPr/>
        </p:nvSpPr>
        <p:spPr>
          <a:xfrm rot="5400000">
            <a:off x="1160639" y="2830675"/>
            <a:ext cx="709710" cy="1143829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77" name="TextBox 276">
            <a:extLst>
              <a:ext uri="{FF2B5EF4-FFF2-40B4-BE49-F238E27FC236}">
                <a16:creationId xmlns="" xmlns:a16="http://schemas.microsoft.com/office/drawing/2014/main" id="{46046D61-FD2D-451B-BB5C-6AE324B35597}"/>
              </a:ext>
            </a:extLst>
          </p:cNvPr>
          <p:cNvSpPr txBox="1"/>
          <p:nvPr/>
        </p:nvSpPr>
        <p:spPr>
          <a:xfrm>
            <a:off x="2255542" y="3196209"/>
            <a:ext cx="8811773" cy="338554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ru-RU" altLang="ko-KR" sz="1600" b="1" dirty="0">
                <a:solidFill>
                  <a:schemeClr val="accent1">
                    <a:lumMod val="50000"/>
                  </a:schemeClr>
                </a:solidFill>
              </a:rPr>
              <a:t>профориентационный портал «Профессиональное будущее Якутии»;</a:t>
            </a:r>
          </a:p>
        </p:txBody>
      </p:sp>
      <p:sp>
        <p:nvSpPr>
          <p:cNvPr id="289" name="TextBox 288">
            <a:extLst>
              <a:ext uri="{FF2B5EF4-FFF2-40B4-BE49-F238E27FC236}">
                <a16:creationId xmlns="" xmlns:a16="http://schemas.microsoft.com/office/drawing/2014/main" id="{EFD4415A-6936-47F0-928A-A1E61FC070C8}"/>
              </a:ext>
            </a:extLst>
          </p:cNvPr>
          <p:cNvSpPr txBox="1"/>
          <p:nvPr/>
        </p:nvSpPr>
        <p:spPr>
          <a:xfrm>
            <a:off x="965790" y="3055183"/>
            <a:ext cx="114383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3600" b="1" dirty="0" smtClean="0">
                <a:solidFill>
                  <a:schemeClr val="bg1"/>
                </a:solidFill>
              </a:rPr>
              <a:t>0</a:t>
            </a:r>
            <a:r>
              <a:rPr lang="ru-RU" altLang="ko-KR" sz="3600" b="1" dirty="0" smtClean="0">
                <a:solidFill>
                  <a:schemeClr val="bg1"/>
                </a:solidFill>
              </a:rPr>
              <a:t>8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3615"/>
            <a:ext cx="12192000" cy="77577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ИНСТРУМЕНТЫ / ТЕХНОЛОГИИ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4" name="Rectangle 251">
            <a:extLst>
              <a:ext uri="{FF2B5EF4-FFF2-40B4-BE49-F238E27FC236}">
                <a16:creationId xmlns="" xmlns:a16="http://schemas.microsoft.com/office/drawing/2014/main" id="{61571F48-62C9-4334-9BE6-3235BA6335B4}"/>
              </a:ext>
            </a:extLst>
          </p:cNvPr>
          <p:cNvSpPr/>
          <p:nvPr/>
        </p:nvSpPr>
        <p:spPr>
          <a:xfrm>
            <a:off x="1192405" y="3947555"/>
            <a:ext cx="2202428" cy="783285"/>
          </a:xfrm>
          <a:prstGeom prst="rect">
            <a:avLst/>
          </a:prstGeom>
          <a:gradFill>
            <a:gsLst>
              <a:gs pos="0">
                <a:schemeClr val="accent2">
                  <a:lumMod val="84000"/>
                </a:schemeClr>
              </a:gs>
              <a:gs pos="100000">
                <a:schemeClr val="accent2">
                  <a:lumMod val="8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5" name="Rounded Rectangle 31">
            <a:extLst>
              <a:ext uri="{FF2B5EF4-FFF2-40B4-BE49-F238E27FC236}">
                <a16:creationId xmlns="" xmlns:a16="http://schemas.microsoft.com/office/drawing/2014/main" id="{81B93EBD-E0A3-4CB0-893E-408BAE7AD3A4}"/>
              </a:ext>
            </a:extLst>
          </p:cNvPr>
          <p:cNvSpPr/>
          <p:nvPr/>
        </p:nvSpPr>
        <p:spPr>
          <a:xfrm>
            <a:off x="1547759" y="3898113"/>
            <a:ext cx="9684641" cy="860817"/>
          </a:xfrm>
          <a:prstGeom prst="roundRect">
            <a:avLst>
              <a:gd name="adj" fmla="val 5329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6" name="Isosceles Triangle 3">
            <a:extLst>
              <a:ext uri="{FF2B5EF4-FFF2-40B4-BE49-F238E27FC236}">
                <a16:creationId xmlns="" xmlns:a16="http://schemas.microsoft.com/office/drawing/2014/main" id="{A2D8A24E-8F36-4101-ADC3-982F7BC0E311}"/>
              </a:ext>
            </a:extLst>
          </p:cNvPr>
          <p:cNvSpPr/>
          <p:nvPr/>
        </p:nvSpPr>
        <p:spPr>
          <a:xfrm rot="5400000">
            <a:off x="1120474" y="3767612"/>
            <a:ext cx="783943" cy="1143829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3B3FB0A7-EF95-40C3-8576-BF741437E759}"/>
              </a:ext>
            </a:extLst>
          </p:cNvPr>
          <p:cNvSpPr txBox="1"/>
          <p:nvPr/>
        </p:nvSpPr>
        <p:spPr>
          <a:xfrm>
            <a:off x="962742" y="4000724"/>
            <a:ext cx="114383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3600" b="1" dirty="0" smtClean="0">
                <a:solidFill>
                  <a:schemeClr val="bg1"/>
                </a:solidFill>
              </a:rPr>
              <a:t>0</a:t>
            </a:r>
            <a:r>
              <a:rPr lang="ru-RU" altLang="ko-KR" sz="3600" b="1" dirty="0" smtClean="0">
                <a:solidFill>
                  <a:schemeClr val="bg1"/>
                </a:solidFill>
              </a:rPr>
              <a:t>9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68" name="Rectangle 270">
            <a:extLst>
              <a:ext uri="{FF2B5EF4-FFF2-40B4-BE49-F238E27FC236}">
                <a16:creationId xmlns="" xmlns:a16="http://schemas.microsoft.com/office/drawing/2014/main" id="{D79EA22D-6C56-445D-A881-73B933D53EA9}"/>
              </a:ext>
            </a:extLst>
          </p:cNvPr>
          <p:cNvSpPr/>
          <p:nvPr/>
        </p:nvSpPr>
        <p:spPr>
          <a:xfrm>
            <a:off x="1192405" y="4882630"/>
            <a:ext cx="2202428" cy="828643"/>
          </a:xfrm>
          <a:prstGeom prst="rect">
            <a:avLst/>
          </a:prstGeom>
          <a:gradFill>
            <a:gsLst>
              <a:gs pos="0">
                <a:schemeClr val="accent3">
                  <a:lumMod val="83000"/>
                </a:schemeClr>
              </a:gs>
              <a:gs pos="100000">
                <a:schemeClr val="accent3">
                  <a:lumMod val="8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9" name="Rounded Rectangle 50">
            <a:extLst>
              <a:ext uri="{FF2B5EF4-FFF2-40B4-BE49-F238E27FC236}">
                <a16:creationId xmlns="" xmlns:a16="http://schemas.microsoft.com/office/drawing/2014/main" id="{AABAD3EE-2682-459E-A406-F5E0FD20624C}"/>
              </a:ext>
            </a:extLst>
          </p:cNvPr>
          <p:cNvSpPr/>
          <p:nvPr/>
        </p:nvSpPr>
        <p:spPr>
          <a:xfrm>
            <a:off x="1547759" y="4833188"/>
            <a:ext cx="9684641" cy="910665"/>
          </a:xfrm>
          <a:prstGeom prst="roundRect">
            <a:avLst>
              <a:gd name="adj" fmla="val 5329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0" name="Isosceles Triangle 3">
            <a:extLst>
              <a:ext uri="{FF2B5EF4-FFF2-40B4-BE49-F238E27FC236}">
                <a16:creationId xmlns="" xmlns:a16="http://schemas.microsoft.com/office/drawing/2014/main" id="{FD202FCD-71A1-4030-B742-34DB2124D210}"/>
              </a:ext>
            </a:extLst>
          </p:cNvPr>
          <p:cNvSpPr/>
          <p:nvPr/>
        </p:nvSpPr>
        <p:spPr>
          <a:xfrm rot="5400000">
            <a:off x="1097776" y="4725385"/>
            <a:ext cx="829339" cy="1143829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46046D61-FD2D-451B-BB5C-6AE324B35597}"/>
              </a:ext>
            </a:extLst>
          </p:cNvPr>
          <p:cNvSpPr txBox="1"/>
          <p:nvPr/>
        </p:nvSpPr>
        <p:spPr>
          <a:xfrm>
            <a:off x="2252494" y="4978084"/>
            <a:ext cx="8811773" cy="646331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ru-RU" altLang="ko-KR" b="1" dirty="0">
                <a:solidFill>
                  <a:schemeClr val="accent1">
                    <a:lumMod val="50000"/>
                  </a:schemeClr>
                </a:solidFill>
              </a:rPr>
              <a:t>запуск единой цифровой платформы для создания индивидуального маршрута через профессиональную идентификацию «Проф ID».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EFD4415A-6936-47F0-928A-A1E61FC070C8}"/>
              </a:ext>
            </a:extLst>
          </p:cNvPr>
          <p:cNvSpPr txBox="1"/>
          <p:nvPr/>
        </p:nvSpPr>
        <p:spPr>
          <a:xfrm>
            <a:off x="962742" y="4944943"/>
            <a:ext cx="114383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ru-RU" altLang="ko-KR" sz="3600" b="1" dirty="0" smtClean="0">
                <a:solidFill>
                  <a:schemeClr val="bg1"/>
                </a:solidFill>
              </a:rPr>
              <a:t>10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46046D61-FD2D-451B-BB5C-6AE324B35597}"/>
              </a:ext>
            </a:extLst>
          </p:cNvPr>
          <p:cNvSpPr txBox="1"/>
          <p:nvPr/>
        </p:nvSpPr>
        <p:spPr>
          <a:xfrm>
            <a:off x="2252494" y="3909109"/>
            <a:ext cx="8811773" cy="83099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ru-RU" altLang="ko-KR" sz="1600" b="1" dirty="0">
                <a:solidFill>
                  <a:schemeClr val="accent1">
                    <a:lumMod val="50000"/>
                  </a:schemeClr>
                </a:solidFill>
              </a:rPr>
              <a:t>профильные смены в круглогодичных лагерях, лагерях дневного пребывания как сеть лагерей </a:t>
            </a:r>
            <a:r>
              <a:rPr lang="ru-RU" altLang="ko-KR" sz="1600" b="1" dirty="0" err="1">
                <a:solidFill>
                  <a:schemeClr val="accent1">
                    <a:lumMod val="50000"/>
                  </a:schemeClr>
                </a:solidFill>
              </a:rPr>
              <a:t>WorldSkillsRussia</a:t>
            </a:r>
            <a:r>
              <a:rPr lang="ru-RU" altLang="ko-KR" sz="1600" b="1" dirty="0">
                <a:solidFill>
                  <a:schemeClr val="accent1">
                    <a:lumMod val="50000"/>
                  </a:schemeClr>
                </a:solidFill>
              </a:rPr>
              <a:t> с привлечением СПО и бизнес  - партнеров для развития навыков и умений, профориентационные уроки и пробы; </a:t>
            </a:r>
          </a:p>
        </p:txBody>
      </p:sp>
      <p:sp>
        <p:nvSpPr>
          <p:cNvPr id="28" name="Rectangle 270">
            <a:extLst>
              <a:ext uri="{FF2B5EF4-FFF2-40B4-BE49-F238E27FC236}">
                <a16:creationId xmlns="" xmlns:a16="http://schemas.microsoft.com/office/drawing/2014/main" id="{D79EA22D-6C56-445D-A881-73B933D53EA9}"/>
              </a:ext>
            </a:extLst>
          </p:cNvPr>
          <p:cNvSpPr/>
          <p:nvPr/>
        </p:nvSpPr>
        <p:spPr>
          <a:xfrm>
            <a:off x="1180213" y="5810859"/>
            <a:ext cx="2202428" cy="828643"/>
          </a:xfrm>
          <a:prstGeom prst="rect">
            <a:avLst/>
          </a:prstGeom>
          <a:gradFill>
            <a:gsLst>
              <a:gs pos="0">
                <a:schemeClr val="accent3">
                  <a:lumMod val="83000"/>
                </a:schemeClr>
              </a:gs>
              <a:gs pos="100000">
                <a:schemeClr val="accent3">
                  <a:lumMod val="8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9" name="Rounded Rectangle 50">
            <a:extLst>
              <a:ext uri="{FF2B5EF4-FFF2-40B4-BE49-F238E27FC236}">
                <a16:creationId xmlns="" xmlns:a16="http://schemas.microsoft.com/office/drawing/2014/main" id="{AABAD3EE-2682-459E-A406-F5E0FD20624C}"/>
              </a:ext>
            </a:extLst>
          </p:cNvPr>
          <p:cNvSpPr/>
          <p:nvPr/>
        </p:nvSpPr>
        <p:spPr>
          <a:xfrm>
            <a:off x="1535567" y="5808548"/>
            <a:ext cx="9684641" cy="910665"/>
          </a:xfrm>
          <a:prstGeom prst="roundRect">
            <a:avLst>
              <a:gd name="adj" fmla="val 5329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0" name="Isosceles Triangle 3">
            <a:extLst>
              <a:ext uri="{FF2B5EF4-FFF2-40B4-BE49-F238E27FC236}">
                <a16:creationId xmlns="" xmlns:a16="http://schemas.microsoft.com/office/drawing/2014/main" id="{FD202FCD-71A1-4030-B742-34DB2124D210}"/>
              </a:ext>
            </a:extLst>
          </p:cNvPr>
          <p:cNvSpPr/>
          <p:nvPr/>
        </p:nvSpPr>
        <p:spPr>
          <a:xfrm rot="5400000">
            <a:off x="1085584" y="5653614"/>
            <a:ext cx="829339" cy="1143829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6046D61-FD2D-451B-BB5C-6AE324B35597}"/>
              </a:ext>
            </a:extLst>
          </p:cNvPr>
          <p:cNvSpPr txBox="1"/>
          <p:nvPr/>
        </p:nvSpPr>
        <p:spPr>
          <a:xfrm>
            <a:off x="2240302" y="5940905"/>
            <a:ext cx="8811773" cy="646331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ru-RU" altLang="ko-KR" b="1" dirty="0">
                <a:solidFill>
                  <a:schemeClr val="accent1">
                    <a:lumMod val="50000"/>
                  </a:schemeClr>
                </a:solidFill>
              </a:rPr>
              <a:t>навигатор системы дополнительного образования детей Республики Саха (Якутия) «</a:t>
            </a:r>
            <a:r>
              <a:rPr lang="ru-RU" altLang="ko-KR" b="1" dirty="0" err="1">
                <a:solidFill>
                  <a:schemeClr val="accent1">
                    <a:lumMod val="50000"/>
                  </a:schemeClr>
                </a:solidFill>
              </a:rPr>
              <a:t>Детямякутии.рф</a:t>
            </a:r>
            <a:r>
              <a:rPr lang="ru-RU" altLang="ko-KR" b="1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endParaRPr lang="ru-RU" altLang="ko-K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EFD4415A-6936-47F0-928A-A1E61FC070C8}"/>
              </a:ext>
            </a:extLst>
          </p:cNvPr>
          <p:cNvSpPr txBox="1"/>
          <p:nvPr/>
        </p:nvSpPr>
        <p:spPr>
          <a:xfrm>
            <a:off x="950550" y="5863741"/>
            <a:ext cx="114383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ru-RU" altLang="ko-KR" sz="3600" b="1" dirty="0" smtClean="0">
                <a:solidFill>
                  <a:schemeClr val="bg1"/>
                </a:solidFill>
              </a:rPr>
              <a:t>11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294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5464" y="-196580"/>
            <a:ext cx="7424558" cy="935421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Участники: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5546767"/>
              </p:ext>
            </p:extLst>
          </p:nvPr>
        </p:nvGraphicFramePr>
        <p:xfrm>
          <a:off x="1284616" y="425669"/>
          <a:ext cx="9236239" cy="4561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99306775"/>
              </p:ext>
            </p:extLst>
          </p:nvPr>
        </p:nvGraphicFramePr>
        <p:xfrm>
          <a:off x="1284616" y="4677742"/>
          <a:ext cx="9137568" cy="2311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0562822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0" name="그룹 35">
            <a:extLst>
              <a:ext uri="{FF2B5EF4-FFF2-40B4-BE49-F238E27FC236}">
                <a16:creationId xmlns="" xmlns:a16="http://schemas.microsoft.com/office/drawing/2014/main" id="{8BA475ED-E69F-43A4-9672-E1AF3F697B02}"/>
              </a:ext>
            </a:extLst>
          </p:cNvPr>
          <p:cNvGrpSpPr/>
          <p:nvPr/>
        </p:nvGrpSpPr>
        <p:grpSpPr>
          <a:xfrm>
            <a:off x="6203777" y="2687218"/>
            <a:ext cx="5479237" cy="1895159"/>
            <a:chOff x="5962618" y="3522561"/>
            <a:chExt cx="4032449" cy="1443835"/>
          </a:xfrm>
        </p:grpSpPr>
        <p:sp>
          <p:nvSpPr>
            <p:cNvPr id="921" name="Chevron 8">
              <a:extLst>
                <a:ext uri="{FF2B5EF4-FFF2-40B4-BE49-F238E27FC236}">
                  <a16:creationId xmlns="" xmlns:a16="http://schemas.microsoft.com/office/drawing/2014/main" id="{91A607E1-F8B7-4E1F-89D4-C5AED7981369}"/>
                </a:ext>
              </a:extLst>
            </p:cNvPr>
            <p:cNvSpPr/>
            <p:nvPr/>
          </p:nvSpPr>
          <p:spPr>
            <a:xfrm>
              <a:off x="5962618" y="3522561"/>
              <a:ext cx="4032449" cy="1443835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922" name="Chevron 9">
              <a:extLst>
                <a:ext uri="{FF2B5EF4-FFF2-40B4-BE49-F238E27FC236}">
                  <a16:creationId xmlns="" xmlns:a16="http://schemas.microsoft.com/office/drawing/2014/main" id="{7BEF90F5-E941-4A57-83E1-190CDE8E619F}"/>
                </a:ext>
              </a:extLst>
            </p:cNvPr>
            <p:cNvSpPr/>
            <p:nvPr/>
          </p:nvSpPr>
          <p:spPr>
            <a:xfrm>
              <a:off x="6251901" y="3633695"/>
              <a:ext cx="3411682" cy="1221567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23" name="Hexagon 922">
              <a:extLst>
                <a:ext uri="{FF2B5EF4-FFF2-40B4-BE49-F238E27FC236}">
                  <a16:creationId xmlns="" xmlns:a16="http://schemas.microsoft.com/office/drawing/2014/main" id="{11A83A3E-A6C8-47D7-AE6F-D3E69EB59D20}"/>
                </a:ext>
              </a:extLst>
            </p:cNvPr>
            <p:cNvSpPr/>
            <p:nvPr/>
          </p:nvSpPr>
          <p:spPr>
            <a:xfrm>
              <a:off x="6251901" y="3740501"/>
              <a:ext cx="3167219" cy="1007955"/>
            </a:xfrm>
            <a:prstGeom prst="hexagon">
              <a:avLst>
                <a:gd name="adj" fmla="val 51788"/>
                <a:gd name="vf" fmla="val 115470"/>
              </a:avLst>
            </a:prstGeom>
            <a:solidFill>
              <a:srgbClr val="7030A0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49626"/>
            <a:ext cx="12192000" cy="77577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ОБРАЗОВАТЕЛЬНЫЕ СОБЫТИЯ И КЕЙСЫ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912" name="그룹 36">
            <a:extLst>
              <a:ext uri="{FF2B5EF4-FFF2-40B4-BE49-F238E27FC236}">
                <a16:creationId xmlns="" xmlns:a16="http://schemas.microsoft.com/office/drawing/2014/main" id="{ADC3DE3A-5443-49C1-8696-C64386486BBF}"/>
              </a:ext>
            </a:extLst>
          </p:cNvPr>
          <p:cNvGrpSpPr/>
          <p:nvPr/>
        </p:nvGrpSpPr>
        <p:grpSpPr>
          <a:xfrm>
            <a:off x="6128449" y="745836"/>
            <a:ext cx="5421400" cy="1773371"/>
            <a:chOff x="5962618" y="1700809"/>
            <a:chExt cx="4032449" cy="1443835"/>
          </a:xfrm>
        </p:grpSpPr>
        <p:sp>
          <p:nvSpPr>
            <p:cNvPr id="913" name="Chevron 1">
              <a:extLst>
                <a:ext uri="{FF2B5EF4-FFF2-40B4-BE49-F238E27FC236}">
                  <a16:creationId xmlns="" xmlns:a16="http://schemas.microsoft.com/office/drawing/2014/main" id="{B1617C65-35FB-4262-9CA7-E7658F544274}"/>
                </a:ext>
              </a:extLst>
            </p:cNvPr>
            <p:cNvSpPr/>
            <p:nvPr/>
          </p:nvSpPr>
          <p:spPr>
            <a:xfrm>
              <a:off x="5962618" y="1700809"/>
              <a:ext cx="4032449" cy="1443835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14" name="Chevron 2">
              <a:extLst>
                <a:ext uri="{FF2B5EF4-FFF2-40B4-BE49-F238E27FC236}">
                  <a16:creationId xmlns="" xmlns:a16="http://schemas.microsoft.com/office/drawing/2014/main" id="{9E20A5D6-2827-49AD-A752-FECED4AB2518}"/>
                </a:ext>
              </a:extLst>
            </p:cNvPr>
            <p:cNvSpPr/>
            <p:nvPr/>
          </p:nvSpPr>
          <p:spPr>
            <a:xfrm>
              <a:off x="6273001" y="1811943"/>
              <a:ext cx="3411682" cy="1221567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15" name="Hexagon 914">
              <a:extLst>
                <a:ext uri="{FF2B5EF4-FFF2-40B4-BE49-F238E27FC236}">
                  <a16:creationId xmlns="" xmlns:a16="http://schemas.microsoft.com/office/drawing/2014/main" id="{5E0ED1BE-CBCA-405F-8923-2E60283F5E2B}"/>
                </a:ext>
              </a:extLst>
            </p:cNvPr>
            <p:cNvSpPr/>
            <p:nvPr/>
          </p:nvSpPr>
          <p:spPr>
            <a:xfrm>
              <a:off x="6273001" y="1918749"/>
              <a:ext cx="3167219" cy="1007955"/>
            </a:xfrm>
            <a:prstGeom prst="hexagon">
              <a:avLst>
                <a:gd name="adj" fmla="val 51788"/>
                <a:gd name="vf" fmla="val 115470"/>
              </a:avLst>
            </a:prstGeom>
            <a:solidFill>
              <a:srgbClr val="7030A0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7030A0"/>
                </a:solidFill>
              </a:endParaRPr>
            </a:p>
          </p:txBody>
        </p:sp>
      </p:grpSp>
      <p:sp>
        <p:nvSpPr>
          <p:cNvPr id="919" name="TextBox 918">
            <a:extLst>
              <a:ext uri="{FF2B5EF4-FFF2-40B4-BE49-F238E27FC236}">
                <a16:creationId xmlns="" xmlns:a16="http://schemas.microsoft.com/office/drawing/2014/main" id="{5A52FE96-19F0-448B-B63B-E9E087120C24}"/>
              </a:ext>
            </a:extLst>
          </p:cNvPr>
          <p:cNvSpPr txBox="1"/>
          <p:nvPr/>
        </p:nvSpPr>
        <p:spPr>
          <a:xfrm>
            <a:off x="6712457" y="1070538"/>
            <a:ext cx="37188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ko-KR" sz="1600" b="1" dirty="0">
                <a:solidFill>
                  <a:schemeClr val="bg1"/>
                </a:solidFill>
                <a:cs typeface="Arial" pitchFamily="34" charset="0"/>
              </a:rPr>
              <a:t>популяризация трудового воспитания через акции «</a:t>
            </a:r>
            <a:r>
              <a:rPr lang="ru-RU" altLang="ko-KR" sz="1600" b="1" dirty="0" err="1">
                <a:solidFill>
                  <a:schemeClr val="bg1"/>
                </a:solidFill>
                <a:cs typeface="Arial" pitchFamily="34" charset="0"/>
              </a:rPr>
              <a:t>Улэ</a:t>
            </a:r>
            <a:r>
              <a:rPr lang="ru-RU" altLang="ko-KR" sz="1600" b="1" dirty="0">
                <a:solidFill>
                  <a:schemeClr val="bg1"/>
                </a:solidFill>
                <a:cs typeface="Arial" pitchFamily="34" charset="0"/>
              </a:rPr>
              <a:t> – </a:t>
            </a:r>
            <a:r>
              <a:rPr lang="ru-RU" altLang="ko-KR" sz="1600" b="1" dirty="0" err="1">
                <a:solidFill>
                  <a:schemeClr val="bg1"/>
                </a:solidFill>
                <a:cs typeface="Arial" pitchFamily="34" charset="0"/>
              </a:rPr>
              <a:t>дьол</a:t>
            </a:r>
            <a:r>
              <a:rPr lang="ru-RU" altLang="ko-KR" sz="1600" b="1" dirty="0">
                <a:solidFill>
                  <a:schemeClr val="bg1"/>
                </a:solidFill>
                <a:cs typeface="Arial" pitchFamily="34" charset="0"/>
              </a:rPr>
              <a:t>!» с вручением удостоверяющих документов и знаков при поступлении в учебные заведения;</a:t>
            </a:r>
          </a:p>
        </p:txBody>
      </p:sp>
      <p:sp>
        <p:nvSpPr>
          <p:cNvPr id="932" name="TextBox 931">
            <a:extLst>
              <a:ext uri="{FF2B5EF4-FFF2-40B4-BE49-F238E27FC236}">
                <a16:creationId xmlns="" xmlns:a16="http://schemas.microsoft.com/office/drawing/2014/main" id="{FE5F9251-599E-454C-A516-198CD1E27FA5}"/>
              </a:ext>
            </a:extLst>
          </p:cNvPr>
          <p:cNvSpPr txBox="1"/>
          <p:nvPr/>
        </p:nvSpPr>
        <p:spPr>
          <a:xfrm>
            <a:off x="2286740" y="1848250"/>
            <a:ext cx="64984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33" name="Group 932">
            <a:extLst>
              <a:ext uri="{FF2B5EF4-FFF2-40B4-BE49-F238E27FC236}">
                <a16:creationId xmlns="" xmlns:a16="http://schemas.microsoft.com/office/drawing/2014/main" id="{DC8CA96D-D152-4914-BDAE-9B8B72A97382}"/>
              </a:ext>
            </a:extLst>
          </p:cNvPr>
          <p:cNvGrpSpPr/>
          <p:nvPr/>
        </p:nvGrpSpPr>
        <p:grpSpPr>
          <a:xfrm>
            <a:off x="2966102" y="1701205"/>
            <a:ext cx="2203926" cy="891901"/>
            <a:chOff x="3017859" y="4307149"/>
            <a:chExt cx="1184195" cy="919484"/>
          </a:xfrm>
        </p:grpSpPr>
        <p:sp>
          <p:nvSpPr>
            <p:cNvPr id="934" name="TextBox 933">
              <a:extLst>
                <a:ext uri="{FF2B5EF4-FFF2-40B4-BE49-F238E27FC236}">
                  <a16:creationId xmlns="" xmlns:a16="http://schemas.microsoft.com/office/drawing/2014/main" id="{D75081B3-C318-4D49-9FC4-E6260D04D089}"/>
                </a:ext>
              </a:extLst>
            </p:cNvPr>
            <p:cNvSpPr txBox="1"/>
            <p:nvPr/>
          </p:nvSpPr>
          <p:spPr>
            <a:xfrm>
              <a:off x="3021856" y="4560313"/>
              <a:ext cx="1167174" cy="66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935" name="TextBox 934">
              <a:extLst>
                <a:ext uri="{FF2B5EF4-FFF2-40B4-BE49-F238E27FC236}">
                  <a16:creationId xmlns="" xmlns:a16="http://schemas.microsoft.com/office/drawing/2014/main" id="{DE774F52-A65F-4DA2-B2D5-A48A1E79A186}"/>
                </a:ext>
              </a:extLst>
            </p:cNvPr>
            <p:cNvSpPr txBox="1"/>
            <p:nvPr/>
          </p:nvSpPr>
          <p:spPr>
            <a:xfrm>
              <a:off x="3017859" y="4307149"/>
              <a:ext cx="1184195" cy="285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36" name="그룹 30">
            <a:extLst>
              <a:ext uri="{FF2B5EF4-FFF2-40B4-BE49-F238E27FC236}">
                <a16:creationId xmlns="" xmlns:a16="http://schemas.microsoft.com/office/drawing/2014/main" id="{EA9101F0-A0FC-4824-886D-1FE8CC21353B}"/>
              </a:ext>
            </a:extLst>
          </p:cNvPr>
          <p:cNvGrpSpPr/>
          <p:nvPr/>
        </p:nvGrpSpPr>
        <p:grpSpPr>
          <a:xfrm>
            <a:off x="639193" y="3104826"/>
            <a:ext cx="5428083" cy="1668995"/>
            <a:chOff x="1001774" y="4433438"/>
            <a:chExt cx="4032449" cy="1443835"/>
          </a:xfrm>
        </p:grpSpPr>
        <p:sp>
          <p:nvSpPr>
            <p:cNvPr id="937" name="Chevron 22">
              <a:extLst>
                <a:ext uri="{FF2B5EF4-FFF2-40B4-BE49-F238E27FC236}">
                  <a16:creationId xmlns="" xmlns:a16="http://schemas.microsoft.com/office/drawing/2014/main" id="{74E0CE28-9BBE-4B20-ACC6-0DE4711CCB8C}"/>
                </a:ext>
              </a:extLst>
            </p:cNvPr>
            <p:cNvSpPr/>
            <p:nvPr/>
          </p:nvSpPr>
          <p:spPr>
            <a:xfrm rot="10800000">
              <a:off x="1001774" y="4433438"/>
              <a:ext cx="4032449" cy="1443835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938" name="Chevron 23">
              <a:extLst>
                <a:ext uri="{FF2B5EF4-FFF2-40B4-BE49-F238E27FC236}">
                  <a16:creationId xmlns="" xmlns:a16="http://schemas.microsoft.com/office/drawing/2014/main" id="{9B7F0119-DB7F-4D52-835C-A9F1282AB96A}"/>
                </a:ext>
              </a:extLst>
            </p:cNvPr>
            <p:cNvSpPr/>
            <p:nvPr/>
          </p:nvSpPr>
          <p:spPr>
            <a:xfrm rot="10800000">
              <a:off x="1312157" y="4544572"/>
              <a:ext cx="3411682" cy="1221567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939" name="Hexagon 938">
              <a:extLst>
                <a:ext uri="{FF2B5EF4-FFF2-40B4-BE49-F238E27FC236}">
                  <a16:creationId xmlns="" xmlns:a16="http://schemas.microsoft.com/office/drawing/2014/main" id="{A6DFF303-8138-4658-98C8-6289B9CB0FE6}"/>
                </a:ext>
              </a:extLst>
            </p:cNvPr>
            <p:cNvSpPr/>
            <p:nvPr/>
          </p:nvSpPr>
          <p:spPr>
            <a:xfrm rot="10800000">
              <a:off x="1556620" y="4651378"/>
              <a:ext cx="3167219" cy="1007955"/>
            </a:xfrm>
            <a:prstGeom prst="hexagon">
              <a:avLst>
                <a:gd name="adj" fmla="val 51788"/>
                <a:gd name="vf" fmla="val 115470"/>
              </a:avLst>
            </a:prstGeom>
            <a:solidFill>
              <a:srgbClr val="7030A0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38" name="그룹 35">
            <a:extLst>
              <a:ext uri="{FF2B5EF4-FFF2-40B4-BE49-F238E27FC236}">
                <a16:creationId xmlns="" xmlns:a16="http://schemas.microsoft.com/office/drawing/2014/main" id="{8BA475ED-E69F-43A4-9672-E1AF3F697B02}"/>
              </a:ext>
            </a:extLst>
          </p:cNvPr>
          <p:cNvGrpSpPr/>
          <p:nvPr/>
        </p:nvGrpSpPr>
        <p:grpSpPr>
          <a:xfrm>
            <a:off x="6203777" y="4718876"/>
            <a:ext cx="5479237" cy="1862399"/>
            <a:chOff x="5962618" y="3522561"/>
            <a:chExt cx="4032449" cy="1443835"/>
          </a:xfrm>
        </p:grpSpPr>
        <p:sp>
          <p:nvSpPr>
            <p:cNvPr id="39" name="Chevron 8">
              <a:extLst>
                <a:ext uri="{FF2B5EF4-FFF2-40B4-BE49-F238E27FC236}">
                  <a16:creationId xmlns="" xmlns:a16="http://schemas.microsoft.com/office/drawing/2014/main" id="{91A607E1-F8B7-4E1F-89D4-C5AED7981369}"/>
                </a:ext>
              </a:extLst>
            </p:cNvPr>
            <p:cNvSpPr/>
            <p:nvPr/>
          </p:nvSpPr>
          <p:spPr>
            <a:xfrm>
              <a:off x="5962618" y="3522561"/>
              <a:ext cx="4032449" cy="1443835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0" name="Chevron 9">
              <a:extLst>
                <a:ext uri="{FF2B5EF4-FFF2-40B4-BE49-F238E27FC236}">
                  <a16:creationId xmlns="" xmlns:a16="http://schemas.microsoft.com/office/drawing/2014/main" id="{7BEF90F5-E941-4A57-83E1-190CDE8E619F}"/>
                </a:ext>
              </a:extLst>
            </p:cNvPr>
            <p:cNvSpPr/>
            <p:nvPr/>
          </p:nvSpPr>
          <p:spPr>
            <a:xfrm>
              <a:off x="6251901" y="3633695"/>
              <a:ext cx="3411682" cy="1221567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" name="Hexagon 922">
              <a:extLst>
                <a:ext uri="{FF2B5EF4-FFF2-40B4-BE49-F238E27FC236}">
                  <a16:creationId xmlns="" xmlns:a16="http://schemas.microsoft.com/office/drawing/2014/main" id="{11A83A3E-A6C8-47D7-AE6F-D3E69EB59D20}"/>
                </a:ext>
              </a:extLst>
            </p:cNvPr>
            <p:cNvSpPr/>
            <p:nvPr/>
          </p:nvSpPr>
          <p:spPr>
            <a:xfrm>
              <a:off x="6251901" y="3740501"/>
              <a:ext cx="3167219" cy="1007955"/>
            </a:xfrm>
            <a:prstGeom prst="hexagon">
              <a:avLst>
                <a:gd name="adj" fmla="val 51788"/>
                <a:gd name="vf" fmla="val 115470"/>
              </a:avLst>
            </a:prstGeom>
            <a:solidFill>
              <a:srgbClr val="7030A0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46" name="그룹 34">
            <a:extLst>
              <a:ext uri="{FF2B5EF4-FFF2-40B4-BE49-F238E27FC236}">
                <a16:creationId xmlns="" xmlns:a16="http://schemas.microsoft.com/office/drawing/2014/main" id="{9FD8C8AF-F169-4D36-B3A5-E38E576676B2}"/>
              </a:ext>
            </a:extLst>
          </p:cNvPr>
          <p:cNvGrpSpPr/>
          <p:nvPr/>
        </p:nvGrpSpPr>
        <p:grpSpPr>
          <a:xfrm>
            <a:off x="639193" y="1051777"/>
            <a:ext cx="5580484" cy="1946243"/>
            <a:chOff x="1001774" y="2611685"/>
            <a:chExt cx="4032449" cy="1443835"/>
          </a:xfrm>
        </p:grpSpPr>
        <p:sp>
          <p:nvSpPr>
            <p:cNvPr id="47" name="Chevron 15">
              <a:extLst>
                <a:ext uri="{FF2B5EF4-FFF2-40B4-BE49-F238E27FC236}">
                  <a16:creationId xmlns="" xmlns:a16="http://schemas.microsoft.com/office/drawing/2014/main" id="{ED2830C7-E2B7-4A2A-B6DC-2DE9ADFB03C2}"/>
                </a:ext>
              </a:extLst>
            </p:cNvPr>
            <p:cNvSpPr/>
            <p:nvPr/>
          </p:nvSpPr>
          <p:spPr>
            <a:xfrm rot="10800000">
              <a:off x="1001774" y="2611685"/>
              <a:ext cx="4032449" cy="1443835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Chevron 16">
              <a:extLst>
                <a:ext uri="{FF2B5EF4-FFF2-40B4-BE49-F238E27FC236}">
                  <a16:creationId xmlns="" xmlns:a16="http://schemas.microsoft.com/office/drawing/2014/main" id="{F6D64A17-D838-4AEE-9F59-9CC20B1C70AA}"/>
                </a:ext>
              </a:extLst>
            </p:cNvPr>
            <p:cNvSpPr/>
            <p:nvPr/>
          </p:nvSpPr>
          <p:spPr>
            <a:xfrm rot="10800000">
              <a:off x="1312157" y="2722819"/>
              <a:ext cx="3411682" cy="1221567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49" name="Hexagon 930">
              <a:extLst>
                <a:ext uri="{FF2B5EF4-FFF2-40B4-BE49-F238E27FC236}">
                  <a16:creationId xmlns="" xmlns:a16="http://schemas.microsoft.com/office/drawing/2014/main" id="{D2C48F4B-D889-435A-A3E4-DF72F8977DEB}"/>
                </a:ext>
              </a:extLst>
            </p:cNvPr>
            <p:cNvSpPr/>
            <p:nvPr/>
          </p:nvSpPr>
          <p:spPr>
            <a:xfrm rot="10800000">
              <a:off x="1556620" y="2829625"/>
              <a:ext cx="3167219" cy="1007955"/>
            </a:xfrm>
            <a:prstGeom prst="hexagon">
              <a:avLst>
                <a:gd name="adj" fmla="val 51788"/>
                <a:gd name="vf" fmla="val 115470"/>
              </a:avLst>
            </a:prstGeom>
            <a:solidFill>
              <a:srgbClr val="7030A0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DE774F52-A65F-4DA2-B2D5-A48A1E79A186}"/>
              </a:ext>
            </a:extLst>
          </p:cNvPr>
          <p:cNvSpPr txBox="1"/>
          <p:nvPr/>
        </p:nvSpPr>
        <p:spPr>
          <a:xfrm>
            <a:off x="1899821" y="1347330"/>
            <a:ext cx="34813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600" b="1" dirty="0">
                <a:solidFill>
                  <a:schemeClr val="bg1"/>
                </a:solidFill>
                <a:cs typeface="Arial" pitchFamily="34" charset="0"/>
              </a:rPr>
              <a:t>«Старт в космос», «Мы и космос» имеют цель подготовки инженерных кадров и специалистов гуманитарного направления аэрокосмического профиля для </a:t>
            </a:r>
            <a:r>
              <a:rPr lang="ru-RU" altLang="ko-KR" sz="1600" b="1" dirty="0" smtClean="0">
                <a:solidFill>
                  <a:schemeClr val="bg1"/>
                </a:solidFill>
                <a:cs typeface="Arial" pitchFamily="34" charset="0"/>
              </a:rPr>
              <a:t>РС(Я)</a:t>
            </a:r>
            <a:endParaRPr lang="ru-RU" altLang="ko-KR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6" name="그룹 34">
            <a:extLst>
              <a:ext uri="{FF2B5EF4-FFF2-40B4-BE49-F238E27FC236}">
                <a16:creationId xmlns="" xmlns:a16="http://schemas.microsoft.com/office/drawing/2014/main" id="{9FD8C8AF-F169-4D36-B3A5-E38E576676B2}"/>
              </a:ext>
            </a:extLst>
          </p:cNvPr>
          <p:cNvGrpSpPr/>
          <p:nvPr/>
        </p:nvGrpSpPr>
        <p:grpSpPr>
          <a:xfrm>
            <a:off x="639194" y="4912943"/>
            <a:ext cx="5428082" cy="1807453"/>
            <a:chOff x="1001774" y="2611685"/>
            <a:chExt cx="4032449" cy="1443835"/>
          </a:xfrm>
        </p:grpSpPr>
        <p:sp>
          <p:nvSpPr>
            <p:cNvPr id="57" name="Chevron 15">
              <a:extLst>
                <a:ext uri="{FF2B5EF4-FFF2-40B4-BE49-F238E27FC236}">
                  <a16:creationId xmlns="" xmlns:a16="http://schemas.microsoft.com/office/drawing/2014/main" id="{ED2830C7-E2B7-4A2A-B6DC-2DE9ADFB03C2}"/>
                </a:ext>
              </a:extLst>
            </p:cNvPr>
            <p:cNvSpPr/>
            <p:nvPr/>
          </p:nvSpPr>
          <p:spPr>
            <a:xfrm rot="10800000">
              <a:off x="1001774" y="2611685"/>
              <a:ext cx="4032449" cy="1443835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58" name="Chevron 16">
              <a:extLst>
                <a:ext uri="{FF2B5EF4-FFF2-40B4-BE49-F238E27FC236}">
                  <a16:creationId xmlns="" xmlns:a16="http://schemas.microsoft.com/office/drawing/2014/main" id="{F6D64A17-D838-4AEE-9F59-9CC20B1C70AA}"/>
                </a:ext>
              </a:extLst>
            </p:cNvPr>
            <p:cNvSpPr/>
            <p:nvPr/>
          </p:nvSpPr>
          <p:spPr>
            <a:xfrm rot="10800000">
              <a:off x="1312157" y="2722819"/>
              <a:ext cx="3411682" cy="1221567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59" name="Hexagon 930">
              <a:extLst>
                <a:ext uri="{FF2B5EF4-FFF2-40B4-BE49-F238E27FC236}">
                  <a16:creationId xmlns="" xmlns:a16="http://schemas.microsoft.com/office/drawing/2014/main" id="{D2C48F4B-D889-435A-A3E4-DF72F8977DEB}"/>
                </a:ext>
              </a:extLst>
            </p:cNvPr>
            <p:cNvSpPr/>
            <p:nvPr/>
          </p:nvSpPr>
          <p:spPr>
            <a:xfrm rot="10800000">
              <a:off x="1556620" y="2829625"/>
              <a:ext cx="3167219" cy="1007955"/>
            </a:xfrm>
            <a:prstGeom prst="hexagon">
              <a:avLst>
                <a:gd name="adj" fmla="val 51788"/>
                <a:gd name="vf" fmla="val 115470"/>
              </a:avLst>
            </a:prstGeom>
            <a:solidFill>
              <a:srgbClr val="7030A0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DE774F52-A65F-4DA2-B2D5-A48A1E79A186}"/>
              </a:ext>
            </a:extLst>
          </p:cNvPr>
          <p:cNvSpPr txBox="1"/>
          <p:nvPr/>
        </p:nvSpPr>
        <p:spPr>
          <a:xfrm>
            <a:off x="1899821" y="3363093"/>
            <a:ext cx="34226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600" b="1" dirty="0">
                <a:solidFill>
                  <a:schemeClr val="bg1"/>
                </a:solidFill>
                <a:cs typeface="Arial" pitchFamily="34" charset="0"/>
              </a:rPr>
              <a:t>«Порт-Артур – Севастополь Дальнего Востока»-совместный проект Якутской кадетской школы-интернат и </a:t>
            </a:r>
            <a:r>
              <a:rPr lang="ru-RU" altLang="ko-KR" sz="1600" b="1" dirty="0" err="1">
                <a:solidFill>
                  <a:schemeClr val="bg1"/>
                </a:solidFill>
                <a:cs typeface="Arial" pitchFamily="34" charset="0"/>
              </a:rPr>
              <a:t>Медиагруппы</a:t>
            </a:r>
            <a:r>
              <a:rPr lang="ru-RU" altLang="ko-KR" sz="1600" b="1" dirty="0">
                <a:solidFill>
                  <a:schemeClr val="bg1"/>
                </a:solidFill>
                <a:cs typeface="Arial" pitchFamily="34" charset="0"/>
              </a:rPr>
              <a:t> «Ситим»;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DE774F52-A65F-4DA2-B2D5-A48A1E79A186}"/>
              </a:ext>
            </a:extLst>
          </p:cNvPr>
          <p:cNvSpPr txBox="1"/>
          <p:nvPr/>
        </p:nvSpPr>
        <p:spPr>
          <a:xfrm>
            <a:off x="1899821" y="5185769"/>
            <a:ext cx="37010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600" b="1" dirty="0">
                <a:solidFill>
                  <a:schemeClr val="bg1"/>
                </a:solidFill>
                <a:cs typeface="Arial" pitchFamily="34" charset="0"/>
              </a:rPr>
              <a:t>«Межрегиональная военно-спортивная игра «Снежный барс» среди школьников, где участники будут состязаться в условиях Крайнего Севера;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5A52FE96-19F0-448B-B63B-E9E087120C24}"/>
              </a:ext>
            </a:extLst>
          </p:cNvPr>
          <p:cNvSpPr txBox="1"/>
          <p:nvPr/>
        </p:nvSpPr>
        <p:spPr>
          <a:xfrm>
            <a:off x="7137366" y="3391704"/>
            <a:ext cx="2768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ko-KR" sz="1600" b="1" dirty="0">
                <a:solidFill>
                  <a:schemeClr val="bg1"/>
                </a:solidFill>
                <a:cs typeface="Arial" pitchFamily="34" charset="0"/>
              </a:rPr>
              <a:t>«Территория будущего</a:t>
            </a:r>
            <a:r>
              <a:rPr lang="ru-RU" altLang="ko-KR" sz="1600" b="1" dirty="0" smtClean="0">
                <a:solidFill>
                  <a:schemeClr val="bg1"/>
                </a:solidFill>
                <a:cs typeface="Arial" pitchFamily="34" charset="0"/>
              </a:rPr>
              <a:t>»</a:t>
            </a:r>
          </a:p>
          <a:p>
            <a:pPr algn="r"/>
            <a:r>
              <a:rPr lang="ru-RU" altLang="ko-KR" sz="1600" b="1" dirty="0" smtClean="0">
                <a:solidFill>
                  <a:schemeClr val="bg1"/>
                </a:solidFill>
                <a:cs typeface="Arial" pitchFamily="34" charset="0"/>
              </a:rPr>
              <a:t>(</a:t>
            </a:r>
            <a:r>
              <a:rPr lang="ru-RU" altLang="ko-KR" sz="1600" b="1" dirty="0">
                <a:solidFill>
                  <a:schemeClr val="bg1"/>
                </a:solidFill>
                <a:cs typeface="Arial" pitchFamily="34" charset="0"/>
              </a:rPr>
              <a:t>школа наставничества);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5A52FE96-19F0-448B-B63B-E9E087120C24}"/>
              </a:ext>
            </a:extLst>
          </p:cNvPr>
          <p:cNvSpPr txBox="1"/>
          <p:nvPr/>
        </p:nvSpPr>
        <p:spPr>
          <a:xfrm>
            <a:off x="7137366" y="5293449"/>
            <a:ext cx="2768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ko-KR" sz="1600" b="1" dirty="0">
                <a:solidFill>
                  <a:schemeClr val="bg1"/>
                </a:solidFill>
                <a:cs typeface="Arial" pitchFamily="34" charset="0"/>
              </a:rPr>
              <a:t>Республиканский </a:t>
            </a:r>
            <a:r>
              <a:rPr lang="ru-RU" altLang="ko-KR" sz="1600" b="1" dirty="0" smtClean="0">
                <a:solidFill>
                  <a:schemeClr val="bg1"/>
                </a:solidFill>
                <a:cs typeface="Arial" pitchFamily="34" charset="0"/>
              </a:rPr>
              <a:t>конкурс</a:t>
            </a:r>
          </a:p>
          <a:p>
            <a:pPr algn="r"/>
            <a:r>
              <a:rPr lang="ru-RU" altLang="ko-KR" sz="1600" b="1" dirty="0" smtClean="0">
                <a:solidFill>
                  <a:schemeClr val="bg1"/>
                </a:solidFill>
                <a:cs typeface="Arial" pitchFamily="34" charset="0"/>
              </a:rPr>
              <a:t>«Будущий </a:t>
            </a:r>
            <a:r>
              <a:rPr lang="ru-RU" altLang="ko-KR" sz="1600" b="1" dirty="0">
                <a:solidFill>
                  <a:schemeClr val="bg1"/>
                </a:solidFill>
                <a:cs typeface="Arial" pitchFamily="34" charset="0"/>
              </a:rPr>
              <a:t>профессионал» </a:t>
            </a:r>
          </a:p>
        </p:txBody>
      </p:sp>
    </p:spTree>
    <p:extLst>
      <p:ext uri="{BB962C8B-B14F-4D97-AF65-F5344CB8AC3E}">
        <p14:creationId xmlns:p14="http://schemas.microsoft.com/office/powerpoint/2010/main" val="501771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Похожее изображени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2" t="21737" r="28983" b="36230"/>
          <a:stretch/>
        </p:blipFill>
        <p:spPr bwMode="auto">
          <a:xfrm>
            <a:off x="1203454" y="1599905"/>
            <a:ext cx="1641159" cy="168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4" descr="ÐÐ°ÑÑÐ¸Ð½ÐºÐ¸ Ð¿Ð¾ Ð·Ð°Ð¿ÑÐ¾ÑÑ ÑÐ»Ð°Ð³ ÑÐºÑÑÐ¸Ð¸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71C9FD27-D63B-4934-B221-B340CD9687D9}"/>
              </a:ext>
            </a:extLst>
          </p:cNvPr>
          <p:cNvSpPr txBox="1">
            <a:spLocks/>
          </p:cNvSpPr>
          <p:nvPr/>
        </p:nvSpPr>
        <p:spPr>
          <a:xfrm>
            <a:off x="2109126" y="1087063"/>
            <a:ext cx="7823200" cy="5207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16632"/>
            <a:ext cx="1232899" cy="1232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bject 4"/>
          <p:cNvSpPr txBox="1"/>
          <p:nvPr/>
        </p:nvSpPr>
        <p:spPr>
          <a:xfrm>
            <a:off x="2757544" y="388115"/>
            <a:ext cx="7749139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0000" algn="ctr"/>
            <a:r>
              <a:rPr lang="ru-RU" sz="4200" b="1" spc="-15" dirty="0">
                <a:solidFill>
                  <a:srgbClr val="0037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</a:t>
            </a:r>
            <a:r>
              <a:rPr lang="ru-RU" sz="4200" b="1" spc="-15" dirty="0" smtClean="0">
                <a:solidFill>
                  <a:srgbClr val="0037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endParaRPr lang="ru-RU" sz="4200" b="1" spc="-15" dirty="0">
              <a:solidFill>
                <a:srgbClr val="0037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69146" y="5088001"/>
            <a:ext cx="85292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увеличено количество </a:t>
            </a:r>
            <a:r>
              <a:rPr lang="ru-RU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детей, активно занимающихся творческой, интеллектуальной  и спортивной деятельностью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69148" y="1849607"/>
            <a:ext cx="80054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Предоставление каждому ребенку равных возможностей в реализации его интересов независимо от места проживания, социально-экономических условий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69147" y="3107114"/>
            <a:ext cx="85292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созданы условия для целенаправленного выявления, поддержки и развития одаренных детей, их самореализации, профессионального самоопределения в соответствии со способностями</a:t>
            </a:r>
          </a:p>
        </p:txBody>
      </p:sp>
      <p:pic>
        <p:nvPicPr>
          <p:cNvPr id="5128" name="Picture 8" descr="http://www.edu54.ru/upload/iblock/f36/11_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713" y="3289611"/>
            <a:ext cx="1221323" cy="11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1559966" y="1412776"/>
            <a:ext cx="7272338" cy="0"/>
          </a:xfrm>
          <a:prstGeom prst="line">
            <a:avLst/>
          </a:prstGeom>
          <a:ln w="57150">
            <a:solidFill>
              <a:srgbClr val="1568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0300175" y="645333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96413" y="4718535"/>
            <a:ext cx="17759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6000" b="1" dirty="0" smtClean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6000" b="1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36065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4" descr="ÐÐ°ÑÑÐ¸Ð½ÐºÐ¸ Ð¿Ð¾ Ð·Ð°Ð¿ÑÐ¾ÑÑ ÑÐ»Ð°Ð³ ÑÐºÑÑÐ¸Ð¸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71C9FD27-D63B-4934-B221-B340CD9687D9}"/>
              </a:ext>
            </a:extLst>
          </p:cNvPr>
          <p:cNvSpPr txBox="1">
            <a:spLocks/>
          </p:cNvSpPr>
          <p:nvPr/>
        </p:nvSpPr>
        <p:spPr>
          <a:xfrm>
            <a:off x="2109126" y="1087063"/>
            <a:ext cx="7823200" cy="5207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16632"/>
            <a:ext cx="1232899" cy="1232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6" name="Прямая соединительная линия 95"/>
          <p:cNvCxnSpPr/>
          <p:nvPr/>
        </p:nvCxnSpPr>
        <p:spPr>
          <a:xfrm>
            <a:off x="10200456" y="6525344"/>
            <a:ext cx="0" cy="260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21437" y="3733563"/>
            <a:ext cx="57055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увеличение доли молодых специалистов, получивших образование в других регионах государства и вернувшихся для трудоустройства в республику;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42498" y="5270715"/>
            <a:ext cx="68766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2757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подготовленных </a:t>
            </a:r>
            <a:r>
              <a:rPr lang="ru-RU" sz="2000" dirty="0">
                <a:solidFill>
                  <a:srgbClr val="2757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специалистов в сфере профессиональной ориентации и самоопределения детей и молодежи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74600" y="2158551"/>
            <a:ext cx="49884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2757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увеличение доли выпускников </a:t>
            </a:r>
            <a:r>
              <a:rPr lang="ru-RU" sz="2000" dirty="0" smtClean="0">
                <a:solidFill>
                  <a:srgbClr val="2757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общеобразовательных организаций, </a:t>
            </a:r>
            <a:r>
              <a:rPr lang="ru-RU" sz="2000" dirty="0">
                <a:solidFill>
                  <a:srgbClr val="2757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поступивших в ВУЗы, </a:t>
            </a:r>
            <a:r>
              <a:rPr lang="ru-RU" sz="2000" dirty="0" err="1">
                <a:solidFill>
                  <a:srgbClr val="2757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ССУЗы</a:t>
            </a:r>
            <a:r>
              <a:rPr lang="ru-RU" sz="2000" dirty="0">
                <a:solidFill>
                  <a:srgbClr val="2757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РС(Я)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59966" y="5054097"/>
            <a:ext cx="22844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6000" b="1" dirty="0" smtClean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</a:t>
            </a:r>
            <a:endParaRPr lang="ru-RU" sz="6000" b="1" dirty="0">
              <a:solidFill>
                <a:srgbClr val="C0504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bject 4"/>
          <p:cNvSpPr txBox="1"/>
          <p:nvPr/>
        </p:nvSpPr>
        <p:spPr>
          <a:xfrm>
            <a:off x="2757544" y="388115"/>
            <a:ext cx="7749139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0000" algn="ctr"/>
            <a:r>
              <a:rPr lang="ru-RU" sz="4200" b="1" spc="-15" dirty="0">
                <a:solidFill>
                  <a:srgbClr val="0037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</a:t>
            </a:r>
            <a:r>
              <a:rPr lang="ru-RU" sz="4200" b="1" spc="-15" dirty="0" smtClean="0">
                <a:solidFill>
                  <a:srgbClr val="0037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endParaRPr lang="ru-RU" sz="4200" b="1" spc="-15" dirty="0">
              <a:solidFill>
                <a:srgbClr val="0037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559966" y="1412776"/>
            <a:ext cx="7272338" cy="0"/>
          </a:xfrm>
          <a:prstGeom prst="line">
            <a:avLst/>
          </a:prstGeom>
          <a:ln w="57150">
            <a:solidFill>
              <a:srgbClr val="1568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Картинки по запросу статисти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1968888"/>
            <a:ext cx="2482476" cy="169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Похожее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754" y="3520704"/>
            <a:ext cx="26193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30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690" y="30662"/>
            <a:ext cx="9953295" cy="682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37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2" y="-80555"/>
            <a:ext cx="10018713" cy="1752599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Вызовы: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7487564"/>
              </p:ext>
            </p:extLst>
          </p:nvPr>
        </p:nvGraphicFramePr>
        <p:xfrm>
          <a:off x="680254" y="1321378"/>
          <a:ext cx="10272258" cy="5390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41323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565" y="0"/>
            <a:ext cx="9879853" cy="7006442"/>
          </a:xfrm>
        </p:spPr>
      </p:pic>
    </p:spTree>
    <p:extLst>
      <p:ext uri="{BB962C8B-B14F-4D97-AF65-F5344CB8AC3E}">
        <p14:creationId xmlns:p14="http://schemas.microsoft.com/office/powerpoint/2010/main" val="428281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606" y="-2"/>
            <a:ext cx="9721947" cy="6894461"/>
          </a:xfrm>
        </p:spPr>
      </p:pic>
    </p:spTree>
    <p:extLst>
      <p:ext uri="{BB962C8B-B14F-4D97-AF65-F5344CB8AC3E}">
        <p14:creationId xmlns:p14="http://schemas.microsoft.com/office/powerpoint/2010/main" val="2494648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27" y="-1"/>
            <a:ext cx="9900077" cy="7020785"/>
          </a:xfrm>
        </p:spPr>
      </p:pic>
    </p:spTree>
    <p:extLst>
      <p:ext uri="{BB962C8B-B14F-4D97-AF65-F5344CB8AC3E}">
        <p14:creationId xmlns:p14="http://schemas.microsoft.com/office/powerpoint/2010/main" val="3447290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482" y="-1"/>
            <a:ext cx="9638819" cy="6835510"/>
          </a:xfrm>
        </p:spPr>
      </p:pic>
    </p:spTree>
    <p:extLst>
      <p:ext uri="{BB962C8B-B14F-4D97-AF65-F5344CB8AC3E}">
        <p14:creationId xmlns:p14="http://schemas.microsoft.com/office/powerpoint/2010/main" val="402678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6861" y="1068977"/>
            <a:ext cx="5290958" cy="175259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задача: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3867702"/>
              </p:ext>
            </p:extLst>
          </p:nvPr>
        </p:nvGraphicFramePr>
        <p:xfrm>
          <a:off x="1446094" y="1813955"/>
          <a:ext cx="9869214" cy="4662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61348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87053"/>
            <a:ext cx="12192000" cy="77577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НАПРАВЛЕНИЯ: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4" name="Rectangle 943">
            <a:extLst>
              <a:ext uri="{FF2B5EF4-FFF2-40B4-BE49-F238E27FC236}">
                <a16:creationId xmlns="" xmlns:a16="http://schemas.microsoft.com/office/drawing/2014/main" id="{324CD291-4EE2-496F-B1A1-6049DFA00DC2}"/>
              </a:ext>
            </a:extLst>
          </p:cNvPr>
          <p:cNvSpPr/>
          <p:nvPr/>
        </p:nvSpPr>
        <p:spPr>
          <a:xfrm>
            <a:off x="1282046" y="832704"/>
            <a:ext cx="9861308" cy="71896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5" name="Rectangle 944">
            <a:extLst>
              <a:ext uri="{FF2B5EF4-FFF2-40B4-BE49-F238E27FC236}">
                <a16:creationId xmlns="" xmlns:a16="http://schemas.microsoft.com/office/drawing/2014/main" id="{A889F518-9152-401C-8B99-5F9223439721}"/>
              </a:ext>
            </a:extLst>
          </p:cNvPr>
          <p:cNvSpPr/>
          <p:nvPr/>
        </p:nvSpPr>
        <p:spPr>
          <a:xfrm>
            <a:off x="1282046" y="1641354"/>
            <a:ext cx="9861307" cy="76171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6" name="Rectangle 945">
            <a:extLst>
              <a:ext uri="{FF2B5EF4-FFF2-40B4-BE49-F238E27FC236}">
                <a16:creationId xmlns="" xmlns:a16="http://schemas.microsoft.com/office/drawing/2014/main" id="{6098622A-C593-4481-8B55-F0E7C910E059}"/>
              </a:ext>
            </a:extLst>
          </p:cNvPr>
          <p:cNvSpPr/>
          <p:nvPr/>
        </p:nvSpPr>
        <p:spPr>
          <a:xfrm>
            <a:off x="1282046" y="2468856"/>
            <a:ext cx="9861307" cy="870283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7" name="Rectangle 946">
            <a:extLst>
              <a:ext uri="{FF2B5EF4-FFF2-40B4-BE49-F238E27FC236}">
                <a16:creationId xmlns="" xmlns:a16="http://schemas.microsoft.com/office/drawing/2014/main" id="{312FB0C8-72B1-4D2A-B1E4-B584BFB8D8D4}"/>
              </a:ext>
            </a:extLst>
          </p:cNvPr>
          <p:cNvSpPr/>
          <p:nvPr/>
        </p:nvSpPr>
        <p:spPr>
          <a:xfrm>
            <a:off x="1282046" y="3466044"/>
            <a:ext cx="9861307" cy="870283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8" name="Oval 947">
            <a:extLst>
              <a:ext uri="{FF2B5EF4-FFF2-40B4-BE49-F238E27FC236}">
                <a16:creationId xmlns="" xmlns:a16="http://schemas.microsoft.com/office/drawing/2014/main" id="{33F32FA8-80CA-4DAE-B6DA-401156D54CB3}"/>
              </a:ext>
            </a:extLst>
          </p:cNvPr>
          <p:cNvSpPr/>
          <p:nvPr/>
        </p:nvSpPr>
        <p:spPr>
          <a:xfrm>
            <a:off x="509000" y="1047846"/>
            <a:ext cx="499800" cy="499800"/>
          </a:xfrm>
          <a:prstGeom prst="ellipse">
            <a:avLst/>
          </a:prstGeom>
          <a:solidFill>
            <a:schemeClr val="accent6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9" name="TextBox 948">
            <a:extLst>
              <a:ext uri="{FF2B5EF4-FFF2-40B4-BE49-F238E27FC236}">
                <a16:creationId xmlns="" xmlns:a16="http://schemas.microsoft.com/office/drawing/2014/main" id="{443C9784-F953-4038-9A9F-813C1B3EFCB9}"/>
              </a:ext>
            </a:extLst>
          </p:cNvPr>
          <p:cNvSpPr txBox="1"/>
          <p:nvPr/>
        </p:nvSpPr>
        <p:spPr>
          <a:xfrm>
            <a:off x="554600" y="1043832"/>
            <a:ext cx="40860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</a:rPr>
              <a:t>1</a:t>
            </a:r>
            <a:endParaRPr lang="ko-KR" altLang="en-US" sz="2700" b="1" dirty="0">
              <a:solidFill>
                <a:schemeClr val="bg1"/>
              </a:solidFill>
            </a:endParaRPr>
          </a:p>
        </p:txBody>
      </p:sp>
      <p:sp>
        <p:nvSpPr>
          <p:cNvPr id="950" name="Oval 949">
            <a:extLst>
              <a:ext uri="{FF2B5EF4-FFF2-40B4-BE49-F238E27FC236}">
                <a16:creationId xmlns="" xmlns:a16="http://schemas.microsoft.com/office/drawing/2014/main" id="{E2282846-9E75-43E8-B736-876A84111002}"/>
              </a:ext>
            </a:extLst>
          </p:cNvPr>
          <p:cNvSpPr/>
          <p:nvPr/>
        </p:nvSpPr>
        <p:spPr>
          <a:xfrm>
            <a:off x="509000" y="1733405"/>
            <a:ext cx="499800" cy="499800"/>
          </a:xfrm>
          <a:prstGeom prst="ellipse">
            <a:avLst/>
          </a:prstGeom>
          <a:solidFill>
            <a:schemeClr val="accent6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1" name="TextBox 950">
            <a:extLst>
              <a:ext uri="{FF2B5EF4-FFF2-40B4-BE49-F238E27FC236}">
                <a16:creationId xmlns="" xmlns:a16="http://schemas.microsoft.com/office/drawing/2014/main" id="{E04BE0E5-EF11-4105-A37B-182DDDCD33B5}"/>
              </a:ext>
            </a:extLst>
          </p:cNvPr>
          <p:cNvSpPr txBox="1"/>
          <p:nvPr/>
        </p:nvSpPr>
        <p:spPr>
          <a:xfrm>
            <a:off x="554600" y="1729391"/>
            <a:ext cx="40860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</a:rPr>
              <a:t>2</a:t>
            </a:r>
            <a:endParaRPr lang="ko-KR" altLang="en-US" sz="2700" b="1" dirty="0">
              <a:solidFill>
                <a:schemeClr val="bg1"/>
              </a:solidFill>
            </a:endParaRPr>
          </a:p>
        </p:txBody>
      </p:sp>
      <p:sp>
        <p:nvSpPr>
          <p:cNvPr id="952" name="Oval 951">
            <a:extLst>
              <a:ext uri="{FF2B5EF4-FFF2-40B4-BE49-F238E27FC236}">
                <a16:creationId xmlns="" xmlns:a16="http://schemas.microsoft.com/office/drawing/2014/main" id="{83EB022E-9A30-41F4-AE58-7CC697331C8B}"/>
              </a:ext>
            </a:extLst>
          </p:cNvPr>
          <p:cNvSpPr/>
          <p:nvPr/>
        </p:nvSpPr>
        <p:spPr>
          <a:xfrm>
            <a:off x="509000" y="2664065"/>
            <a:ext cx="499800" cy="499800"/>
          </a:xfrm>
          <a:prstGeom prst="ellipse">
            <a:avLst/>
          </a:prstGeom>
          <a:solidFill>
            <a:schemeClr val="accent6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3" name="TextBox 952">
            <a:extLst>
              <a:ext uri="{FF2B5EF4-FFF2-40B4-BE49-F238E27FC236}">
                <a16:creationId xmlns="" xmlns:a16="http://schemas.microsoft.com/office/drawing/2014/main" id="{35464CDD-E619-42EA-8149-AA7356FAE708}"/>
              </a:ext>
            </a:extLst>
          </p:cNvPr>
          <p:cNvSpPr txBox="1"/>
          <p:nvPr/>
        </p:nvSpPr>
        <p:spPr>
          <a:xfrm>
            <a:off x="554600" y="2660051"/>
            <a:ext cx="40860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</a:rPr>
              <a:t>3</a:t>
            </a:r>
            <a:endParaRPr lang="ko-KR" altLang="en-US" sz="2700" b="1" dirty="0">
              <a:solidFill>
                <a:schemeClr val="bg1"/>
              </a:solidFill>
            </a:endParaRPr>
          </a:p>
        </p:txBody>
      </p:sp>
      <p:sp>
        <p:nvSpPr>
          <p:cNvPr id="954" name="Oval 953">
            <a:extLst>
              <a:ext uri="{FF2B5EF4-FFF2-40B4-BE49-F238E27FC236}">
                <a16:creationId xmlns="" xmlns:a16="http://schemas.microsoft.com/office/drawing/2014/main" id="{E7905311-90CD-488E-8D27-A40D33D21FA0}"/>
              </a:ext>
            </a:extLst>
          </p:cNvPr>
          <p:cNvSpPr/>
          <p:nvPr/>
        </p:nvSpPr>
        <p:spPr>
          <a:xfrm>
            <a:off x="509000" y="3651284"/>
            <a:ext cx="499800" cy="499800"/>
          </a:xfrm>
          <a:prstGeom prst="ellipse">
            <a:avLst/>
          </a:prstGeom>
          <a:solidFill>
            <a:schemeClr val="accent6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5" name="TextBox 954">
            <a:extLst>
              <a:ext uri="{FF2B5EF4-FFF2-40B4-BE49-F238E27FC236}">
                <a16:creationId xmlns="" xmlns:a16="http://schemas.microsoft.com/office/drawing/2014/main" id="{F18C39B4-F15D-4BCF-9337-E0EA95B3E3A9}"/>
              </a:ext>
            </a:extLst>
          </p:cNvPr>
          <p:cNvSpPr txBox="1"/>
          <p:nvPr/>
        </p:nvSpPr>
        <p:spPr>
          <a:xfrm>
            <a:off x="554600" y="3647270"/>
            <a:ext cx="40860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</a:rPr>
              <a:t>4</a:t>
            </a:r>
            <a:endParaRPr lang="ko-KR" altLang="en-US" sz="2700" b="1" dirty="0">
              <a:solidFill>
                <a:schemeClr val="bg1"/>
              </a:solidFill>
            </a:endParaRPr>
          </a:p>
        </p:txBody>
      </p:sp>
      <p:sp>
        <p:nvSpPr>
          <p:cNvPr id="970" name="TextBox 969">
            <a:extLst>
              <a:ext uri="{FF2B5EF4-FFF2-40B4-BE49-F238E27FC236}">
                <a16:creationId xmlns="" xmlns:a16="http://schemas.microsoft.com/office/drawing/2014/main" id="{CF0C0E5B-077B-4BAB-93BD-B85978703BF5}"/>
              </a:ext>
            </a:extLst>
          </p:cNvPr>
          <p:cNvSpPr txBox="1"/>
          <p:nvPr/>
        </p:nvSpPr>
        <p:spPr>
          <a:xfrm>
            <a:off x="1498863" y="1036299"/>
            <a:ext cx="9488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формирование эффективных механизмов взаимодействия субъектов профориентационной работы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980" name="Group 979">
            <a:extLst>
              <a:ext uri="{FF2B5EF4-FFF2-40B4-BE49-F238E27FC236}">
                <a16:creationId xmlns="" xmlns:a16="http://schemas.microsoft.com/office/drawing/2014/main" id="{B4567961-1B8B-4F18-AA68-5B7C8815EBE0}"/>
              </a:ext>
            </a:extLst>
          </p:cNvPr>
          <p:cNvGrpSpPr/>
          <p:nvPr/>
        </p:nvGrpSpPr>
        <p:grpSpPr>
          <a:xfrm>
            <a:off x="7264958" y="754483"/>
            <a:ext cx="4003676" cy="475860"/>
            <a:chOff x="1487532" y="2017033"/>
            <a:chExt cx="2952328" cy="376914"/>
          </a:xfrm>
        </p:grpSpPr>
        <p:sp>
          <p:nvSpPr>
            <p:cNvPr id="981" name="Rectangle 9">
              <a:extLst>
                <a:ext uri="{FF2B5EF4-FFF2-40B4-BE49-F238E27FC236}">
                  <a16:creationId xmlns="" xmlns:a16="http://schemas.microsoft.com/office/drawing/2014/main" id="{EEB3F82A-ABA3-4A38-9AD9-2A596F4CA378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82" name="Rectangle 6">
              <a:extLst>
                <a:ext uri="{FF2B5EF4-FFF2-40B4-BE49-F238E27FC236}">
                  <a16:creationId xmlns="" xmlns:a16="http://schemas.microsoft.com/office/drawing/2014/main" id="{37F7879D-7129-4F61-A5A4-62FFCDE4A20B}"/>
                </a:ext>
              </a:extLst>
            </p:cNvPr>
            <p:cNvSpPr/>
            <p:nvPr/>
          </p:nvSpPr>
          <p:spPr>
            <a:xfrm flipH="1">
              <a:off x="1487532" y="2017033"/>
              <a:ext cx="2952328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83" name="Group 982">
            <a:extLst>
              <a:ext uri="{FF2B5EF4-FFF2-40B4-BE49-F238E27FC236}">
                <a16:creationId xmlns="" xmlns:a16="http://schemas.microsoft.com/office/drawing/2014/main" id="{5E1433C4-8891-4D04-BF9E-7BAE8FE0947F}"/>
              </a:ext>
            </a:extLst>
          </p:cNvPr>
          <p:cNvGrpSpPr/>
          <p:nvPr/>
        </p:nvGrpSpPr>
        <p:grpSpPr>
          <a:xfrm>
            <a:off x="7264958" y="1604517"/>
            <a:ext cx="4003676" cy="475860"/>
            <a:chOff x="1487532" y="2017033"/>
            <a:chExt cx="2952328" cy="376914"/>
          </a:xfrm>
        </p:grpSpPr>
        <p:sp>
          <p:nvSpPr>
            <p:cNvPr id="984" name="Rectangle 9">
              <a:extLst>
                <a:ext uri="{FF2B5EF4-FFF2-40B4-BE49-F238E27FC236}">
                  <a16:creationId xmlns="" xmlns:a16="http://schemas.microsoft.com/office/drawing/2014/main" id="{7F4D8AD7-64E1-492E-8D57-0E1A8308EEAD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85" name="Rectangle 6">
              <a:extLst>
                <a:ext uri="{FF2B5EF4-FFF2-40B4-BE49-F238E27FC236}">
                  <a16:creationId xmlns="" xmlns:a16="http://schemas.microsoft.com/office/drawing/2014/main" id="{413DFEC9-954D-41B6-B793-35C9B06C6AD0}"/>
                </a:ext>
              </a:extLst>
            </p:cNvPr>
            <p:cNvSpPr/>
            <p:nvPr/>
          </p:nvSpPr>
          <p:spPr>
            <a:xfrm flipH="1">
              <a:off x="1487532" y="2017033"/>
              <a:ext cx="2952328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86" name="Group 985">
            <a:extLst>
              <a:ext uri="{FF2B5EF4-FFF2-40B4-BE49-F238E27FC236}">
                <a16:creationId xmlns="" xmlns:a16="http://schemas.microsoft.com/office/drawing/2014/main" id="{73614EAE-ACA4-4890-B502-9139A19A26A5}"/>
              </a:ext>
            </a:extLst>
          </p:cNvPr>
          <p:cNvGrpSpPr/>
          <p:nvPr/>
        </p:nvGrpSpPr>
        <p:grpSpPr>
          <a:xfrm>
            <a:off x="7264958" y="2360286"/>
            <a:ext cx="4003676" cy="475860"/>
            <a:chOff x="1487532" y="2017033"/>
            <a:chExt cx="2952328" cy="376914"/>
          </a:xfrm>
        </p:grpSpPr>
        <p:sp>
          <p:nvSpPr>
            <p:cNvPr id="987" name="Rectangle 9">
              <a:extLst>
                <a:ext uri="{FF2B5EF4-FFF2-40B4-BE49-F238E27FC236}">
                  <a16:creationId xmlns="" xmlns:a16="http://schemas.microsoft.com/office/drawing/2014/main" id="{28F6E2F1-424F-44D8-A365-D122CB3C36BE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88" name="Rectangle 6">
              <a:extLst>
                <a:ext uri="{FF2B5EF4-FFF2-40B4-BE49-F238E27FC236}">
                  <a16:creationId xmlns="" xmlns:a16="http://schemas.microsoft.com/office/drawing/2014/main" id="{938ABFDE-6BA6-4BF8-8A4B-FA67889B502A}"/>
                </a:ext>
              </a:extLst>
            </p:cNvPr>
            <p:cNvSpPr/>
            <p:nvPr/>
          </p:nvSpPr>
          <p:spPr>
            <a:xfrm flipH="1">
              <a:off x="1487532" y="2017033"/>
              <a:ext cx="2952328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89" name="Group 988">
            <a:extLst>
              <a:ext uri="{FF2B5EF4-FFF2-40B4-BE49-F238E27FC236}">
                <a16:creationId xmlns="" xmlns:a16="http://schemas.microsoft.com/office/drawing/2014/main" id="{159854A0-A8D4-4ACF-A78C-A3DB021ED108}"/>
              </a:ext>
            </a:extLst>
          </p:cNvPr>
          <p:cNvGrpSpPr/>
          <p:nvPr/>
        </p:nvGrpSpPr>
        <p:grpSpPr>
          <a:xfrm>
            <a:off x="7264958" y="3342298"/>
            <a:ext cx="4003676" cy="475860"/>
            <a:chOff x="1487532" y="2017033"/>
            <a:chExt cx="2952328" cy="376914"/>
          </a:xfrm>
        </p:grpSpPr>
        <p:sp>
          <p:nvSpPr>
            <p:cNvPr id="990" name="Rectangle 9">
              <a:extLst>
                <a:ext uri="{FF2B5EF4-FFF2-40B4-BE49-F238E27FC236}">
                  <a16:creationId xmlns="" xmlns:a16="http://schemas.microsoft.com/office/drawing/2014/main" id="{0CFAE6CB-52B7-47C8-8A7A-3D7A665B8CB9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91" name="Rectangle 6">
              <a:extLst>
                <a:ext uri="{FF2B5EF4-FFF2-40B4-BE49-F238E27FC236}">
                  <a16:creationId xmlns="" xmlns:a16="http://schemas.microsoft.com/office/drawing/2014/main" id="{9E95DE3E-D6F7-4E8F-91E5-6F3378049B0C}"/>
                </a:ext>
              </a:extLst>
            </p:cNvPr>
            <p:cNvSpPr/>
            <p:nvPr/>
          </p:nvSpPr>
          <p:spPr>
            <a:xfrm flipH="1">
              <a:off x="1487532" y="2017033"/>
              <a:ext cx="2952328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8" name="Rectangle 943">
            <a:extLst>
              <a:ext uri="{FF2B5EF4-FFF2-40B4-BE49-F238E27FC236}">
                <a16:creationId xmlns="" xmlns:a16="http://schemas.microsoft.com/office/drawing/2014/main" id="{324CD291-4EE2-496F-B1A1-6049DFA00DC2}"/>
              </a:ext>
            </a:extLst>
          </p:cNvPr>
          <p:cNvSpPr/>
          <p:nvPr/>
        </p:nvSpPr>
        <p:spPr>
          <a:xfrm>
            <a:off x="1282046" y="4432135"/>
            <a:ext cx="9861307" cy="663504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ectangle 944">
            <a:extLst>
              <a:ext uri="{FF2B5EF4-FFF2-40B4-BE49-F238E27FC236}">
                <a16:creationId xmlns="" xmlns:a16="http://schemas.microsoft.com/office/drawing/2014/main" id="{A889F518-9152-401C-8B99-5F9223439721}"/>
              </a:ext>
            </a:extLst>
          </p:cNvPr>
          <p:cNvSpPr/>
          <p:nvPr/>
        </p:nvSpPr>
        <p:spPr>
          <a:xfrm>
            <a:off x="1282046" y="5221931"/>
            <a:ext cx="9861307" cy="68122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945">
            <a:extLst>
              <a:ext uri="{FF2B5EF4-FFF2-40B4-BE49-F238E27FC236}">
                <a16:creationId xmlns="" xmlns:a16="http://schemas.microsoft.com/office/drawing/2014/main" id="{6098622A-C593-4481-8B55-F0E7C910E059}"/>
              </a:ext>
            </a:extLst>
          </p:cNvPr>
          <p:cNvSpPr/>
          <p:nvPr/>
        </p:nvSpPr>
        <p:spPr>
          <a:xfrm>
            <a:off x="1282046" y="5992870"/>
            <a:ext cx="9861307" cy="69500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947">
            <a:extLst>
              <a:ext uri="{FF2B5EF4-FFF2-40B4-BE49-F238E27FC236}">
                <a16:creationId xmlns="" xmlns:a16="http://schemas.microsoft.com/office/drawing/2014/main" id="{33F32FA8-80CA-4DAE-B6DA-401156D54CB3}"/>
              </a:ext>
            </a:extLst>
          </p:cNvPr>
          <p:cNvSpPr/>
          <p:nvPr/>
        </p:nvSpPr>
        <p:spPr>
          <a:xfrm>
            <a:off x="509000" y="4496447"/>
            <a:ext cx="499800" cy="499800"/>
          </a:xfrm>
          <a:prstGeom prst="ellipse">
            <a:avLst/>
          </a:prstGeom>
          <a:solidFill>
            <a:schemeClr val="accent6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443C9784-F953-4038-9A9F-813C1B3EFCB9}"/>
              </a:ext>
            </a:extLst>
          </p:cNvPr>
          <p:cNvSpPr txBox="1"/>
          <p:nvPr/>
        </p:nvSpPr>
        <p:spPr>
          <a:xfrm>
            <a:off x="554600" y="4492433"/>
            <a:ext cx="40860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2700" b="1" dirty="0">
                <a:solidFill>
                  <a:schemeClr val="bg1"/>
                </a:solidFill>
              </a:rPr>
              <a:t>5</a:t>
            </a:r>
            <a:endParaRPr lang="ko-KR" altLang="en-US" sz="2700" b="1" dirty="0">
              <a:solidFill>
                <a:schemeClr val="bg1"/>
              </a:solidFill>
            </a:endParaRPr>
          </a:p>
        </p:txBody>
      </p:sp>
      <p:sp>
        <p:nvSpPr>
          <p:cNvPr id="83" name="Oval 949">
            <a:extLst>
              <a:ext uri="{FF2B5EF4-FFF2-40B4-BE49-F238E27FC236}">
                <a16:creationId xmlns="" xmlns:a16="http://schemas.microsoft.com/office/drawing/2014/main" id="{E2282846-9E75-43E8-B736-876A84111002}"/>
              </a:ext>
            </a:extLst>
          </p:cNvPr>
          <p:cNvSpPr/>
          <p:nvPr/>
        </p:nvSpPr>
        <p:spPr>
          <a:xfrm>
            <a:off x="509000" y="5389399"/>
            <a:ext cx="499800" cy="499800"/>
          </a:xfrm>
          <a:prstGeom prst="ellipse">
            <a:avLst/>
          </a:prstGeom>
          <a:solidFill>
            <a:schemeClr val="accent6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E04BE0E5-EF11-4105-A37B-182DDDCD33B5}"/>
              </a:ext>
            </a:extLst>
          </p:cNvPr>
          <p:cNvSpPr txBox="1"/>
          <p:nvPr/>
        </p:nvSpPr>
        <p:spPr>
          <a:xfrm>
            <a:off x="554600" y="5385385"/>
            <a:ext cx="40860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2700" b="1" dirty="0" smtClean="0">
                <a:solidFill>
                  <a:schemeClr val="bg1"/>
                </a:solidFill>
              </a:rPr>
              <a:t>6</a:t>
            </a:r>
            <a:endParaRPr lang="ko-KR" altLang="en-US" sz="2700" b="1" dirty="0">
              <a:solidFill>
                <a:schemeClr val="bg1"/>
              </a:solidFill>
            </a:endParaRPr>
          </a:p>
        </p:txBody>
      </p:sp>
      <p:sp>
        <p:nvSpPr>
          <p:cNvPr id="85" name="Oval 951">
            <a:extLst>
              <a:ext uri="{FF2B5EF4-FFF2-40B4-BE49-F238E27FC236}">
                <a16:creationId xmlns="" xmlns:a16="http://schemas.microsoft.com/office/drawing/2014/main" id="{83EB022E-9A30-41F4-AE58-7CC697331C8B}"/>
              </a:ext>
            </a:extLst>
          </p:cNvPr>
          <p:cNvSpPr/>
          <p:nvPr/>
        </p:nvSpPr>
        <p:spPr>
          <a:xfrm>
            <a:off x="509000" y="6188079"/>
            <a:ext cx="499800" cy="499800"/>
          </a:xfrm>
          <a:prstGeom prst="ellipse">
            <a:avLst/>
          </a:prstGeom>
          <a:solidFill>
            <a:schemeClr val="accent6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35464CDD-E619-42EA-8149-AA7356FAE708}"/>
              </a:ext>
            </a:extLst>
          </p:cNvPr>
          <p:cNvSpPr txBox="1"/>
          <p:nvPr/>
        </p:nvSpPr>
        <p:spPr>
          <a:xfrm>
            <a:off x="554600" y="6184065"/>
            <a:ext cx="40860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2700" b="1" dirty="0" smtClean="0">
                <a:solidFill>
                  <a:schemeClr val="bg1"/>
                </a:solidFill>
              </a:rPr>
              <a:t>7</a:t>
            </a:r>
            <a:endParaRPr lang="ko-KR" altLang="en-US" sz="2700" b="1" dirty="0">
              <a:solidFill>
                <a:schemeClr val="bg1"/>
              </a:solidFill>
            </a:endParaRPr>
          </a:p>
        </p:txBody>
      </p:sp>
      <p:grpSp>
        <p:nvGrpSpPr>
          <p:cNvPr id="96" name="Group 979">
            <a:extLst>
              <a:ext uri="{FF2B5EF4-FFF2-40B4-BE49-F238E27FC236}">
                <a16:creationId xmlns="" xmlns:a16="http://schemas.microsoft.com/office/drawing/2014/main" id="{B4567961-1B8B-4F18-AA68-5B7C8815EBE0}"/>
              </a:ext>
            </a:extLst>
          </p:cNvPr>
          <p:cNvGrpSpPr/>
          <p:nvPr/>
        </p:nvGrpSpPr>
        <p:grpSpPr>
          <a:xfrm>
            <a:off x="7264958" y="4353914"/>
            <a:ext cx="4003676" cy="475860"/>
            <a:chOff x="1487532" y="2017033"/>
            <a:chExt cx="2952328" cy="376914"/>
          </a:xfrm>
        </p:grpSpPr>
        <p:sp>
          <p:nvSpPr>
            <p:cNvPr id="97" name="Rectangle 9">
              <a:extLst>
                <a:ext uri="{FF2B5EF4-FFF2-40B4-BE49-F238E27FC236}">
                  <a16:creationId xmlns="" xmlns:a16="http://schemas.microsoft.com/office/drawing/2014/main" id="{EEB3F82A-ABA3-4A38-9AD9-2A596F4CA378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8" name="Rectangle 6">
              <a:extLst>
                <a:ext uri="{FF2B5EF4-FFF2-40B4-BE49-F238E27FC236}">
                  <a16:creationId xmlns="" xmlns:a16="http://schemas.microsoft.com/office/drawing/2014/main" id="{37F7879D-7129-4F61-A5A4-62FFCDE4A20B}"/>
                </a:ext>
              </a:extLst>
            </p:cNvPr>
            <p:cNvSpPr/>
            <p:nvPr/>
          </p:nvSpPr>
          <p:spPr>
            <a:xfrm flipH="1">
              <a:off x="1487532" y="2017033"/>
              <a:ext cx="2952328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9" name="Group 982">
            <a:extLst>
              <a:ext uri="{FF2B5EF4-FFF2-40B4-BE49-F238E27FC236}">
                <a16:creationId xmlns="" xmlns:a16="http://schemas.microsoft.com/office/drawing/2014/main" id="{5E1433C4-8891-4D04-BF9E-7BAE8FE0947F}"/>
              </a:ext>
            </a:extLst>
          </p:cNvPr>
          <p:cNvGrpSpPr/>
          <p:nvPr/>
        </p:nvGrpSpPr>
        <p:grpSpPr>
          <a:xfrm>
            <a:off x="7264958" y="5128535"/>
            <a:ext cx="4003676" cy="475860"/>
            <a:chOff x="1487532" y="2017033"/>
            <a:chExt cx="2952328" cy="376914"/>
          </a:xfrm>
        </p:grpSpPr>
        <p:sp>
          <p:nvSpPr>
            <p:cNvPr id="100" name="Rectangle 9">
              <a:extLst>
                <a:ext uri="{FF2B5EF4-FFF2-40B4-BE49-F238E27FC236}">
                  <a16:creationId xmlns="" xmlns:a16="http://schemas.microsoft.com/office/drawing/2014/main" id="{7F4D8AD7-64E1-492E-8D57-0E1A8308EEAD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1" name="Rectangle 6">
              <a:extLst>
                <a:ext uri="{FF2B5EF4-FFF2-40B4-BE49-F238E27FC236}">
                  <a16:creationId xmlns="" xmlns:a16="http://schemas.microsoft.com/office/drawing/2014/main" id="{413DFEC9-954D-41B6-B793-35C9B06C6AD0}"/>
                </a:ext>
              </a:extLst>
            </p:cNvPr>
            <p:cNvSpPr/>
            <p:nvPr/>
          </p:nvSpPr>
          <p:spPr>
            <a:xfrm flipH="1">
              <a:off x="1487532" y="2017033"/>
              <a:ext cx="2952328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02" name="Group 985">
            <a:extLst>
              <a:ext uri="{FF2B5EF4-FFF2-40B4-BE49-F238E27FC236}">
                <a16:creationId xmlns="" xmlns:a16="http://schemas.microsoft.com/office/drawing/2014/main" id="{73614EAE-ACA4-4890-B502-9139A19A26A5}"/>
              </a:ext>
            </a:extLst>
          </p:cNvPr>
          <p:cNvGrpSpPr/>
          <p:nvPr/>
        </p:nvGrpSpPr>
        <p:grpSpPr>
          <a:xfrm>
            <a:off x="7264958" y="5884300"/>
            <a:ext cx="4003676" cy="475860"/>
            <a:chOff x="1487532" y="2017033"/>
            <a:chExt cx="2952328" cy="376914"/>
          </a:xfrm>
        </p:grpSpPr>
        <p:sp>
          <p:nvSpPr>
            <p:cNvPr id="103" name="Rectangle 9">
              <a:extLst>
                <a:ext uri="{FF2B5EF4-FFF2-40B4-BE49-F238E27FC236}">
                  <a16:creationId xmlns="" xmlns:a16="http://schemas.microsoft.com/office/drawing/2014/main" id="{28F6E2F1-424F-44D8-A365-D122CB3C36BE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4" name="Rectangle 6">
              <a:extLst>
                <a:ext uri="{FF2B5EF4-FFF2-40B4-BE49-F238E27FC236}">
                  <a16:creationId xmlns="" xmlns:a16="http://schemas.microsoft.com/office/drawing/2014/main" id="{938ABFDE-6BA6-4BF8-8A4B-FA67889B502A}"/>
                </a:ext>
              </a:extLst>
            </p:cNvPr>
            <p:cNvSpPr/>
            <p:nvPr/>
          </p:nvSpPr>
          <p:spPr>
            <a:xfrm flipH="1">
              <a:off x="1487532" y="2017033"/>
              <a:ext cx="2952328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="" xmlns:a16="http://schemas.microsoft.com/office/drawing/2014/main" id="{CF0C0E5B-077B-4BAB-93BD-B85978703BF5}"/>
              </a:ext>
            </a:extLst>
          </p:cNvPr>
          <p:cNvSpPr txBox="1"/>
          <p:nvPr/>
        </p:nvSpPr>
        <p:spPr>
          <a:xfrm>
            <a:off x="1498863" y="1882844"/>
            <a:ext cx="9488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внедрение персонифицированной модели профориентационной работы с </a:t>
            </a:r>
            <a:r>
              <a:rPr lang="ru-RU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обучающимися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="" xmlns:a16="http://schemas.microsoft.com/office/drawing/2014/main" id="{CF0C0E5B-077B-4BAB-93BD-B85978703BF5}"/>
              </a:ext>
            </a:extLst>
          </p:cNvPr>
          <p:cNvSpPr txBox="1"/>
          <p:nvPr/>
        </p:nvSpPr>
        <p:spPr>
          <a:xfrm>
            <a:off x="1498863" y="2677806"/>
            <a:ext cx="9488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обновление содержания профориентационной работы в соответствии с изменениями, происходящими в сфере труда; 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="" xmlns:a16="http://schemas.microsoft.com/office/drawing/2014/main" id="{CF0C0E5B-077B-4BAB-93BD-B85978703BF5}"/>
              </a:ext>
            </a:extLst>
          </p:cNvPr>
          <p:cNvSpPr txBox="1"/>
          <p:nvPr/>
        </p:nvSpPr>
        <p:spPr>
          <a:xfrm>
            <a:off x="1498863" y="3723531"/>
            <a:ext cx="9488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разработка системы подготовки кадров для организации профориентационной работы с обучающимися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="" xmlns:a16="http://schemas.microsoft.com/office/drawing/2014/main" id="{CF0C0E5B-077B-4BAB-93BD-B85978703BF5}"/>
              </a:ext>
            </a:extLst>
          </p:cNvPr>
          <p:cNvSpPr txBox="1"/>
          <p:nvPr/>
        </p:nvSpPr>
        <p:spPr>
          <a:xfrm>
            <a:off x="1610679" y="4608982"/>
            <a:ext cx="9488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формирование эффективной системы информирования о меняющемся мире профессий;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="" xmlns:a16="http://schemas.microsoft.com/office/drawing/2014/main" id="{CF0C0E5B-077B-4BAB-93BD-B85978703BF5}"/>
              </a:ext>
            </a:extLst>
          </p:cNvPr>
          <p:cNvSpPr txBox="1"/>
          <p:nvPr/>
        </p:nvSpPr>
        <p:spPr>
          <a:xfrm>
            <a:off x="1610679" y="5384098"/>
            <a:ext cx="9488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сохранение  и развитие традиционных видов занятости;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="" xmlns:a16="http://schemas.microsoft.com/office/drawing/2014/main" id="{CF0C0E5B-077B-4BAB-93BD-B85978703BF5}"/>
              </a:ext>
            </a:extLst>
          </p:cNvPr>
          <p:cNvSpPr txBox="1"/>
          <p:nvPr/>
        </p:nvSpPr>
        <p:spPr>
          <a:xfrm>
            <a:off x="1695626" y="6051881"/>
            <a:ext cx="9488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поддержка реализации инновационных форм профориентационной работы и профессионального </a:t>
            </a:r>
            <a:r>
              <a:rPr lang="ru-RU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развития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312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30">
            <a:extLst>
              <a:ext uri="{FF2B5EF4-FFF2-40B4-BE49-F238E27FC236}">
                <a16:creationId xmlns="" xmlns:a16="http://schemas.microsoft.com/office/drawing/2014/main" id="{5F5EEBB1-96F5-43AD-B07C-0F922D6535F2}"/>
              </a:ext>
            </a:extLst>
          </p:cNvPr>
          <p:cNvSpPr/>
          <p:nvPr/>
        </p:nvSpPr>
        <p:spPr>
          <a:xfrm>
            <a:off x="2995250" y="1504406"/>
            <a:ext cx="6434324" cy="941145"/>
          </a:xfrm>
          <a:prstGeom prst="rightArrow">
            <a:avLst>
              <a:gd name="adj1" fmla="val 70149"/>
              <a:gd name="adj2" fmla="val 6627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Right Arrow 31">
            <a:extLst>
              <a:ext uri="{FF2B5EF4-FFF2-40B4-BE49-F238E27FC236}">
                <a16:creationId xmlns="" xmlns:a16="http://schemas.microsoft.com/office/drawing/2014/main" id="{8C36C8D1-75F9-4149-A78A-BCF54C70F394}"/>
              </a:ext>
            </a:extLst>
          </p:cNvPr>
          <p:cNvSpPr/>
          <p:nvPr/>
        </p:nvSpPr>
        <p:spPr>
          <a:xfrm>
            <a:off x="2995250" y="2416282"/>
            <a:ext cx="6900579" cy="941145"/>
          </a:xfrm>
          <a:prstGeom prst="rightArrow">
            <a:avLst>
              <a:gd name="adj1" fmla="val 70149"/>
              <a:gd name="adj2" fmla="val 6627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accent3"/>
              </a:solidFill>
            </a:endParaRPr>
          </a:p>
        </p:txBody>
      </p:sp>
      <p:sp>
        <p:nvSpPr>
          <p:cNvPr id="8" name="Right Arrow 32">
            <a:extLst>
              <a:ext uri="{FF2B5EF4-FFF2-40B4-BE49-F238E27FC236}">
                <a16:creationId xmlns="" xmlns:a16="http://schemas.microsoft.com/office/drawing/2014/main" id="{7792B898-EBF9-4D1E-B62C-5F3CAD8DD976}"/>
              </a:ext>
            </a:extLst>
          </p:cNvPr>
          <p:cNvSpPr/>
          <p:nvPr/>
        </p:nvSpPr>
        <p:spPr>
          <a:xfrm>
            <a:off x="2995250" y="3410454"/>
            <a:ext cx="7366835" cy="941145"/>
          </a:xfrm>
          <a:prstGeom prst="rightArrow">
            <a:avLst>
              <a:gd name="adj1" fmla="val 70149"/>
              <a:gd name="adj2" fmla="val 6627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Right Arrow 33">
            <a:extLst>
              <a:ext uri="{FF2B5EF4-FFF2-40B4-BE49-F238E27FC236}">
                <a16:creationId xmlns="" xmlns:a16="http://schemas.microsoft.com/office/drawing/2014/main" id="{E1B38DF6-8453-4EDE-ACBA-856669F1928A}"/>
              </a:ext>
            </a:extLst>
          </p:cNvPr>
          <p:cNvSpPr/>
          <p:nvPr/>
        </p:nvSpPr>
        <p:spPr>
          <a:xfrm>
            <a:off x="2995251" y="4395483"/>
            <a:ext cx="7833090" cy="941145"/>
          </a:xfrm>
          <a:prstGeom prst="rightArrow">
            <a:avLst>
              <a:gd name="adj1" fmla="val 70149"/>
              <a:gd name="adj2" fmla="val 6627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Right Arrow 50">
            <a:extLst>
              <a:ext uri="{FF2B5EF4-FFF2-40B4-BE49-F238E27FC236}">
                <a16:creationId xmlns="" xmlns:a16="http://schemas.microsoft.com/office/drawing/2014/main" id="{4B421878-AD16-4161-A28B-2CD6A406C54E}"/>
              </a:ext>
            </a:extLst>
          </p:cNvPr>
          <p:cNvSpPr/>
          <p:nvPr/>
        </p:nvSpPr>
        <p:spPr>
          <a:xfrm>
            <a:off x="2995250" y="574242"/>
            <a:ext cx="5968069" cy="941145"/>
          </a:xfrm>
          <a:prstGeom prst="rightArrow">
            <a:avLst>
              <a:gd name="adj1" fmla="val 70149"/>
              <a:gd name="adj2" fmla="val 6627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accent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F063E0A0-34EB-4EE2-A711-999724BBCF9E}"/>
              </a:ext>
            </a:extLst>
          </p:cNvPr>
          <p:cNvSpPr/>
          <p:nvPr/>
        </p:nvSpPr>
        <p:spPr>
          <a:xfrm>
            <a:off x="1" y="0"/>
            <a:ext cx="259227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985BA0D-7721-4A93-8845-245A30673FE5}"/>
              </a:ext>
            </a:extLst>
          </p:cNvPr>
          <p:cNvSpPr/>
          <p:nvPr/>
        </p:nvSpPr>
        <p:spPr>
          <a:xfrm>
            <a:off x="2648996" y="0"/>
            <a:ext cx="45719" cy="687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6105B3E-740A-4222-8012-DF468A1B6E8A}"/>
              </a:ext>
            </a:extLst>
          </p:cNvPr>
          <p:cNvSpPr txBox="1"/>
          <p:nvPr/>
        </p:nvSpPr>
        <p:spPr>
          <a:xfrm>
            <a:off x="3271006" y="915738"/>
            <a:ext cx="5143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b="1" dirty="0">
                <a:solidFill>
                  <a:schemeClr val="bg1"/>
                </a:solidFill>
                <a:cs typeface="Arial" pitchFamily="34" charset="0"/>
              </a:rPr>
              <a:t>ПРАВОВЫЕ МЕХАНИЗМЫ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BF067F8-7C17-419C-A6E3-19F8B77B6C46}"/>
              </a:ext>
            </a:extLst>
          </p:cNvPr>
          <p:cNvSpPr txBox="1"/>
          <p:nvPr/>
        </p:nvSpPr>
        <p:spPr>
          <a:xfrm>
            <a:off x="3271006" y="1677628"/>
            <a:ext cx="5143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b="1" dirty="0">
                <a:solidFill>
                  <a:schemeClr val="bg1"/>
                </a:solidFill>
                <a:cs typeface="Arial" pitchFamily="34" charset="0"/>
              </a:rPr>
              <a:t>ОРГАНИЗАЦИОННО-УПРАВЛЕНЧЕСКИЕ МЕХАНИЗМЫ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53CC193D-4952-4C94-9663-091CC96E4AD1}"/>
              </a:ext>
            </a:extLst>
          </p:cNvPr>
          <p:cNvSpPr txBox="1"/>
          <p:nvPr/>
        </p:nvSpPr>
        <p:spPr>
          <a:xfrm>
            <a:off x="3271006" y="2740616"/>
            <a:ext cx="5143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b="1" dirty="0">
                <a:solidFill>
                  <a:schemeClr val="bg1"/>
                </a:solidFill>
                <a:cs typeface="Arial" pitchFamily="34" charset="0"/>
              </a:rPr>
              <a:t>КАДРОВЫЕ МЕХАНИЗМЫ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9C37C2AC-A41E-48D4-88C2-CDD05CD32C47}"/>
              </a:ext>
            </a:extLst>
          </p:cNvPr>
          <p:cNvSpPr txBox="1"/>
          <p:nvPr/>
        </p:nvSpPr>
        <p:spPr>
          <a:xfrm>
            <a:off x="3271007" y="3726206"/>
            <a:ext cx="5143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b="1" dirty="0">
                <a:solidFill>
                  <a:schemeClr val="bg1"/>
                </a:solidFill>
                <a:cs typeface="Arial" pitchFamily="34" charset="0"/>
              </a:rPr>
              <a:t>НАУЧНО-МЕТОДИЧЕСКИЕ МЕХАНИЗМЫ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06521A8F-1CFC-4FCC-8673-EFE0CFBA7C45}"/>
              </a:ext>
            </a:extLst>
          </p:cNvPr>
          <p:cNvSpPr txBox="1"/>
          <p:nvPr/>
        </p:nvSpPr>
        <p:spPr>
          <a:xfrm>
            <a:off x="3271007" y="4683234"/>
            <a:ext cx="5143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b="1" dirty="0" smtClean="0">
                <a:solidFill>
                  <a:schemeClr val="bg1"/>
                </a:solidFill>
                <a:cs typeface="Arial" pitchFamily="34" charset="0"/>
              </a:rPr>
              <a:t>ФИНАНСОВО-ЭКОНОМИЧЕСКИЕ </a:t>
            </a:r>
            <a:r>
              <a:rPr lang="ru-RU" altLang="ko-KR" b="1" dirty="0">
                <a:solidFill>
                  <a:schemeClr val="bg1"/>
                </a:solidFill>
                <a:cs typeface="Arial" pitchFamily="34" charset="0"/>
              </a:rPr>
              <a:t>МЕХАНИЗМЫ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D4FB5071-C3B6-485D-91A0-4EC558794956}"/>
              </a:ext>
            </a:extLst>
          </p:cNvPr>
          <p:cNvSpPr txBox="1"/>
          <p:nvPr/>
        </p:nvSpPr>
        <p:spPr>
          <a:xfrm>
            <a:off x="-56714" y="247708"/>
            <a:ext cx="25592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>
                <a:solidFill>
                  <a:schemeClr val="bg1"/>
                </a:solidFill>
              </a:rPr>
              <a:t>Механизмы реализации: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3" name="Right Arrow 32">
            <a:extLst>
              <a:ext uri="{FF2B5EF4-FFF2-40B4-BE49-F238E27FC236}">
                <a16:creationId xmlns="" xmlns:a16="http://schemas.microsoft.com/office/drawing/2014/main" id="{7792B898-EBF9-4D1E-B62C-5F3CAD8DD976}"/>
              </a:ext>
            </a:extLst>
          </p:cNvPr>
          <p:cNvSpPr/>
          <p:nvPr/>
        </p:nvSpPr>
        <p:spPr>
          <a:xfrm>
            <a:off x="2988040" y="5318130"/>
            <a:ext cx="8445116" cy="941145"/>
          </a:xfrm>
          <a:prstGeom prst="rightArrow">
            <a:avLst>
              <a:gd name="adj1" fmla="val 70149"/>
              <a:gd name="adj2" fmla="val 6627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9C37C2AC-A41E-48D4-88C2-CDD05CD32C47}"/>
              </a:ext>
            </a:extLst>
          </p:cNvPr>
          <p:cNvSpPr txBox="1"/>
          <p:nvPr/>
        </p:nvSpPr>
        <p:spPr>
          <a:xfrm>
            <a:off x="3287275" y="5605601"/>
            <a:ext cx="5143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b="1" dirty="0">
                <a:solidFill>
                  <a:schemeClr val="bg1"/>
                </a:solidFill>
                <a:cs typeface="Arial" pitchFamily="34" charset="0"/>
              </a:rPr>
              <a:t>ИНФОРМАЦИОННЫЕ МЕХАНИЗМЫ</a:t>
            </a:r>
          </a:p>
        </p:txBody>
      </p:sp>
    </p:spTree>
    <p:extLst>
      <p:ext uri="{BB962C8B-B14F-4D97-AF65-F5344CB8AC3E}">
        <p14:creationId xmlns:p14="http://schemas.microsoft.com/office/powerpoint/2010/main" val="3539041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F063E0A0-34EB-4EE2-A711-999724BBCF9E}"/>
              </a:ext>
            </a:extLst>
          </p:cNvPr>
          <p:cNvSpPr/>
          <p:nvPr/>
        </p:nvSpPr>
        <p:spPr>
          <a:xfrm>
            <a:off x="25573" y="9000"/>
            <a:ext cx="232701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985BA0D-7721-4A93-8845-245A30673FE5}"/>
              </a:ext>
            </a:extLst>
          </p:cNvPr>
          <p:cNvSpPr/>
          <p:nvPr/>
        </p:nvSpPr>
        <p:spPr>
          <a:xfrm>
            <a:off x="2419887" y="-18001"/>
            <a:ext cx="45719" cy="687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ight Arrow 50">
            <a:extLst>
              <a:ext uri="{FF2B5EF4-FFF2-40B4-BE49-F238E27FC236}">
                <a16:creationId xmlns="" xmlns:a16="http://schemas.microsoft.com/office/drawing/2014/main" id="{4B421878-AD16-4161-A28B-2CD6A406C54E}"/>
              </a:ext>
            </a:extLst>
          </p:cNvPr>
          <p:cNvSpPr/>
          <p:nvPr/>
        </p:nvSpPr>
        <p:spPr>
          <a:xfrm>
            <a:off x="1" y="363930"/>
            <a:ext cx="5968069" cy="941145"/>
          </a:xfrm>
          <a:prstGeom prst="rightArrow">
            <a:avLst>
              <a:gd name="adj1" fmla="val 70149"/>
              <a:gd name="adj2" fmla="val 6627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accent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6105B3E-740A-4222-8012-DF468A1B6E8A}"/>
              </a:ext>
            </a:extLst>
          </p:cNvPr>
          <p:cNvSpPr txBox="1"/>
          <p:nvPr/>
        </p:nvSpPr>
        <p:spPr>
          <a:xfrm>
            <a:off x="92877" y="547997"/>
            <a:ext cx="5143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800" b="1" dirty="0">
                <a:solidFill>
                  <a:schemeClr val="bg1"/>
                </a:solidFill>
                <a:cs typeface="Arial" pitchFamily="34" charset="0"/>
              </a:rPr>
              <a:t>ПРАВОВЫЕ МЕХАНИЗМЫ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6105B3E-740A-4222-8012-DF468A1B6E8A}"/>
              </a:ext>
            </a:extLst>
          </p:cNvPr>
          <p:cNvSpPr txBox="1"/>
          <p:nvPr/>
        </p:nvSpPr>
        <p:spPr>
          <a:xfrm>
            <a:off x="2612108" y="1489142"/>
            <a:ext cx="89211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ko-KR" sz="24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Изменение  </a:t>
            </a:r>
            <a:r>
              <a:rPr lang="ru-RU" altLang="ko-KR" sz="24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регионального законодательства, внесение </a:t>
            </a:r>
            <a:r>
              <a:rPr lang="ru-RU" altLang="ko-KR" sz="24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дополнений:</a:t>
            </a:r>
          </a:p>
          <a:p>
            <a:pPr algn="just"/>
            <a:r>
              <a:rPr lang="ru-RU" altLang="ko-KR" sz="24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altLang="ko-KR" sz="24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в «Закон об образовании» РС(Я) в части освоения основных профессиональных образовательных программ, практической подготовки,  трудовой практики школьников по выбору; </a:t>
            </a:r>
            <a:endParaRPr lang="ru-RU" altLang="ko-KR" sz="2400" b="1" dirty="0" smtClean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algn="just"/>
            <a:endParaRPr lang="ru-RU" altLang="ko-KR" sz="24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algn="just"/>
            <a:r>
              <a:rPr lang="ru-RU" altLang="ko-KR" sz="24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в </a:t>
            </a:r>
            <a:r>
              <a:rPr lang="ru-RU" altLang="ko-KR" sz="24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Закон Республики Саха (Якутия) «Об организации и обеспечении отдыха детей и их оздоровления в Республике Саха (Якутия)» в части снижения возраста участников детских трудовых бригад в оленеводческих стадах до 13 лет</a:t>
            </a:r>
          </a:p>
        </p:txBody>
      </p:sp>
    </p:spTree>
    <p:extLst>
      <p:ext uri="{BB962C8B-B14F-4D97-AF65-F5344CB8AC3E}">
        <p14:creationId xmlns:p14="http://schemas.microsoft.com/office/powerpoint/2010/main" val="2676122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F063E0A0-34EB-4EE2-A711-999724BBCF9E}"/>
              </a:ext>
            </a:extLst>
          </p:cNvPr>
          <p:cNvSpPr/>
          <p:nvPr/>
        </p:nvSpPr>
        <p:spPr>
          <a:xfrm>
            <a:off x="2" y="0"/>
            <a:ext cx="244135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985BA0D-7721-4A93-8845-245A30673FE5}"/>
              </a:ext>
            </a:extLst>
          </p:cNvPr>
          <p:cNvSpPr/>
          <p:nvPr/>
        </p:nvSpPr>
        <p:spPr>
          <a:xfrm>
            <a:off x="2515748" y="-18000"/>
            <a:ext cx="45719" cy="687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ight Arrow 30">
            <a:extLst>
              <a:ext uri="{FF2B5EF4-FFF2-40B4-BE49-F238E27FC236}">
                <a16:creationId xmlns="" xmlns:a16="http://schemas.microsoft.com/office/drawing/2014/main" id="{5F5EEBB1-96F5-43AD-B07C-0F922D6535F2}"/>
              </a:ext>
            </a:extLst>
          </p:cNvPr>
          <p:cNvSpPr/>
          <p:nvPr/>
        </p:nvSpPr>
        <p:spPr>
          <a:xfrm>
            <a:off x="1" y="132806"/>
            <a:ext cx="6434324" cy="941145"/>
          </a:xfrm>
          <a:prstGeom prst="rightArrow">
            <a:avLst>
              <a:gd name="adj1" fmla="val 70149"/>
              <a:gd name="adj2" fmla="val 6627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BF067F8-7C17-419C-A6E3-19F8B77B6C46}"/>
              </a:ext>
            </a:extLst>
          </p:cNvPr>
          <p:cNvSpPr txBox="1"/>
          <p:nvPr/>
        </p:nvSpPr>
        <p:spPr>
          <a:xfrm>
            <a:off x="239180" y="429144"/>
            <a:ext cx="5539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b="1" dirty="0">
                <a:solidFill>
                  <a:schemeClr val="bg1"/>
                </a:solidFill>
                <a:cs typeface="Arial" pitchFamily="34" charset="0"/>
              </a:rPr>
              <a:t>ОРГАНИЗАЦИОННО-УПРАВЛЕНЧЕСКИЕ МЕХАНИЗМЫ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6105B3E-740A-4222-8012-DF468A1B6E8A}"/>
              </a:ext>
            </a:extLst>
          </p:cNvPr>
          <p:cNvSpPr txBox="1"/>
          <p:nvPr/>
        </p:nvSpPr>
        <p:spPr>
          <a:xfrm>
            <a:off x="2616114" y="1149820"/>
            <a:ext cx="913593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altLang="ko-KR" sz="24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создание профильных кабинетов по профессиональной ориентации учащихся и изучению естественно-научных предметов в школах; </a:t>
            </a:r>
            <a:endParaRPr lang="ru-RU" altLang="ko-KR" sz="2400" b="1" dirty="0" smtClean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altLang="ko-KR" sz="24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altLang="ko-KR" sz="24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привлечение </a:t>
            </a:r>
            <a:r>
              <a:rPr lang="ru-RU" altLang="ko-KR" sz="24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предприятий различных отраслей для организации процесса наставничества, </a:t>
            </a:r>
            <a:r>
              <a:rPr lang="ru-RU" altLang="ko-KR" sz="24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 разработка </a:t>
            </a:r>
            <a:r>
              <a:rPr lang="ru-RU" altLang="ko-KR" sz="24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отраслевых детских проектов («Кадры будущего для регионов</a:t>
            </a:r>
            <a:r>
              <a:rPr lang="ru-RU" altLang="ko-KR" sz="24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»);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altLang="ko-KR" sz="24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altLang="ko-KR" sz="24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создание </a:t>
            </a:r>
            <a:r>
              <a:rPr lang="ru-RU" altLang="ko-KR" sz="24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пространства коллективного пользования Парка будущих поколений «</a:t>
            </a:r>
            <a:r>
              <a:rPr lang="ru-RU" altLang="ko-KR" sz="2400" b="1" dirty="0" err="1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Хогвартс</a:t>
            </a:r>
            <a:r>
              <a:rPr lang="ru-RU" altLang="ko-KR" sz="24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» на базе РРЦ «Юные якутяне»;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altLang="ko-KR" sz="24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создание регионального центра профориентации нового поколения</a:t>
            </a:r>
            <a:r>
              <a:rPr lang="ru-RU" altLang="ko-KR" sz="24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altLang="ko-KR" sz="24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altLang="ko-KR" sz="24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Республиканская Деловая игра «МИНИСТР «Молодежь –</a:t>
            </a:r>
            <a:r>
              <a:rPr lang="ru-RU" altLang="ko-KR" sz="2400" b="1" dirty="0" err="1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инновационно</a:t>
            </a:r>
            <a:r>
              <a:rPr lang="ru-RU" altLang="ko-KR" sz="24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-стратегический ресурс развития»</a:t>
            </a:r>
          </a:p>
        </p:txBody>
      </p:sp>
    </p:spTree>
    <p:extLst>
      <p:ext uri="{BB962C8B-B14F-4D97-AF65-F5344CB8AC3E}">
        <p14:creationId xmlns:p14="http://schemas.microsoft.com/office/powerpoint/2010/main" val="1595797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F063E0A0-34EB-4EE2-A711-999724BBCF9E}"/>
              </a:ext>
            </a:extLst>
          </p:cNvPr>
          <p:cNvSpPr/>
          <p:nvPr/>
        </p:nvSpPr>
        <p:spPr>
          <a:xfrm>
            <a:off x="2" y="0"/>
            <a:ext cx="2556767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985BA0D-7721-4A93-8845-245A30673FE5}"/>
              </a:ext>
            </a:extLst>
          </p:cNvPr>
          <p:cNvSpPr/>
          <p:nvPr/>
        </p:nvSpPr>
        <p:spPr>
          <a:xfrm>
            <a:off x="2622280" y="-9000"/>
            <a:ext cx="45719" cy="687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ight Arrow 31">
            <a:extLst>
              <a:ext uri="{FF2B5EF4-FFF2-40B4-BE49-F238E27FC236}">
                <a16:creationId xmlns="" xmlns:a16="http://schemas.microsoft.com/office/drawing/2014/main" id="{8C36C8D1-75F9-4149-A78A-BCF54C70F394}"/>
              </a:ext>
            </a:extLst>
          </p:cNvPr>
          <p:cNvSpPr/>
          <p:nvPr/>
        </p:nvSpPr>
        <p:spPr>
          <a:xfrm>
            <a:off x="0" y="249154"/>
            <a:ext cx="6900579" cy="941145"/>
          </a:xfrm>
          <a:prstGeom prst="rightArrow">
            <a:avLst>
              <a:gd name="adj1" fmla="val 70149"/>
              <a:gd name="adj2" fmla="val 6627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accent3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53CC193D-4952-4C94-9663-091CC96E4AD1}"/>
              </a:ext>
            </a:extLst>
          </p:cNvPr>
          <p:cNvSpPr txBox="1"/>
          <p:nvPr/>
        </p:nvSpPr>
        <p:spPr>
          <a:xfrm>
            <a:off x="275756" y="491192"/>
            <a:ext cx="5143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000" b="1" dirty="0">
                <a:solidFill>
                  <a:schemeClr val="bg1"/>
                </a:solidFill>
                <a:cs typeface="Arial" pitchFamily="34" charset="0"/>
              </a:rPr>
              <a:t>КАДРОВЫЕ МЕХАНИЗМЫ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F6105B3E-740A-4222-8012-DF468A1B6E8A}"/>
              </a:ext>
            </a:extLst>
          </p:cNvPr>
          <p:cNvSpPr txBox="1"/>
          <p:nvPr/>
        </p:nvSpPr>
        <p:spPr>
          <a:xfrm>
            <a:off x="2667999" y="2269823"/>
            <a:ext cx="8825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ko-KR" sz="36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внесение дополнения в федеральный классификатор профессий </a:t>
            </a:r>
            <a:r>
              <a:rPr lang="ru-RU" altLang="ko-KR" sz="36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– специалист по профориентационной работе </a:t>
            </a:r>
          </a:p>
        </p:txBody>
      </p:sp>
    </p:spTree>
    <p:extLst>
      <p:ext uri="{BB962C8B-B14F-4D97-AF65-F5344CB8AC3E}">
        <p14:creationId xmlns:p14="http://schemas.microsoft.com/office/powerpoint/2010/main" val="700899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F063E0A0-34EB-4EE2-A711-999724BBCF9E}"/>
              </a:ext>
            </a:extLst>
          </p:cNvPr>
          <p:cNvSpPr/>
          <p:nvPr/>
        </p:nvSpPr>
        <p:spPr>
          <a:xfrm>
            <a:off x="1" y="0"/>
            <a:ext cx="2414725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985BA0D-7721-4A93-8845-245A30673FE5}"/>
              </a:ext>
            </a:extLst>
          </p:cNvPr>
          <p:cNvSpPr/>
          <p:nvPr/>
        </p:nvSpPr>
        <p:spPr>
          <a:xfrm>
            <a:off x="2496178" y="-18001"/>
            <a:ext cx="45719" cy="687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ight Arrow 32">
            <a:extLst>
              <a:ext uri="{FF2B5EF4-FFF2-40B4-BE49-F238E27FC236}">
                <a16:creationId xmlns="" xmlns:a16="http://schemas.microsoft.com/office/drawing/2014/main" id="{7792B898-EBF9-4D1E-B62C-5F3CAD8DD976}"/>
              </a:ext>
            </a:extLst>
          </p:cNvPr>
          <p:cNvSpPr/>
          <p:nvPr/>
        </p:nvSpPr>
        <p:spPr>
          <a:xfrm>
            <a:off x="0" y="137453"/>
            <a:ext cx="7366835" cy="941145"/>
          </a:xfrm>
          <a:prstGeom prst="rightArrow">
            <a:avLst>
              <a:gd name="adj1" fmla="val 70149"/>
              <a:gd name="adj2" fmla="val 6627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9C37C2AC-A41E-48D4-88C2-CDD05CD32C47}"/>
              </a:ext>
            </a:extLst>
          </p:cNvPr>
          <p:cNvSpPr txBox="1"/>
          <p:nvPr/>
        </p:nvSpPr>
        <p:spPr>
          <a:xfrm>
            <a:off x="141560" y="407970"/>
            <a:ext cx="5143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000" b="1" dirty="0">
                <a:solidFill>
                  <a:schemeClr val="bg1"/>
                </a:solidFill>
                <a:cs typeface="Arial" pitchFamily="34" charset="0"/>
              </a:rPr>
              <a:t>НАУЧНО-МЕТОДИЧЕСКИЕ МЕХАНИЗМЫ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F6105B3E-740A-4222-8012-DF468A1B6E8A}"/>
              </a:ext>
            </a:extLst>
          </p:cNvPr>
          <p:cNvSpPr txBox="1"/>
          <p:nvPr/>
        </p:nvSpPr>
        <p:spPr>
          <a:xfrm>
            <a:off x="2519037" y="1192737"/>
            <a:ext cx="938945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altLang="ko-KR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разработка комплексов профессиональных проб, ориентированных на знакомство детей и молодежи с отдельными профессиональными направлениями, прежде всего связанными с новыми и перспективными компетенциями</a:t>
            </a:r>
            <a:r>
              <a:rPr lang="ru-RU" altLang="ko-KR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altLang="ko-KR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altLang="ko-KR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изучение </a:t>
            </a:r>
            <a:r>
              <a:rPr lang="ru-RU" altLang="ko-KR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влияния новых информационных и коммуникационных технологий и форм организации социальных отношений на психическое здоровье детей, на их интеллектуальные способности, эмоциональное развитие и формирование личности;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altLang="ko-KR" b="1" dirty="0" smtClean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altLang="ko-KR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разработка </a:t>
            </a:r>
            <a:r>
              <a:rPr lang="ru-RU" altLang="ko-KR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образовательной профориентационной программы для 1-11 классов с учетом сочетания уникальной культуры и традиций республики с технократическими требованиями развития личности;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altLang="ko-KR" b="1" dirty="0" smtClean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altLang="ko-KR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реализация </a:t>
            </a:r>
            <a:r>
              <a:rPr lang="ru-RU" altLang="ko-KR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программы ГРА («Готов к развитию Арктики») в пилотном режиме (</a:t>
            </a:r>
            <a:r>
              <a:rPr lang="ru-RU" altLang="ko-KR" b="1" dirty="0" err="1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Жиганский</a:t>
            </a:r>
            <a:r>
              <a:rPr lang="ru-RU" altLang="ko-KR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район);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altLang="ko-KR" b="1" dirty="0" smtClean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altLang="ko-KR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внедрение </a:t>
            </a:r>
            <a:r>
              <a:rPr lang="ru-RU" altLang="ko-KR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программы по воспитанию на основе </a:t>
            </a:r>
            <a:r>
              <a:rPr lang="ru-RU" altLang="ko-KR" b="1" dirty="0" err="1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этнопедагогики</a:t>
            </a:r>
            <a:r>
              <a:rPr lang="ru-RU" altLang="ko-KR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«</a:t>
            </a:r>
            <a:r>
              <a:rPr lang="ru-RU" altLang="ko-KR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Эркээйи-2</a:t>
            </a:r>
            <a:r>
              <a:rPr lang="ru-RU" altLang="ko-KR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»;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altLang="ko-KR" b="1" dirty="0" smtClean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altLang="ko-KR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разработка </a:t>
            </a:r>
            <a:r>
              <a:rPr lang="ru-RU" altLang="ko-KR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и </a:t>
            </a:r>
            <a:r>
              <a:rPr lang="ru-RU" altLang="ko-KR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внедрение </a:t>
            </a:r>
            <a:r>
              <a:rPr lang="ru-RU" altLang="ko-KR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критериев эффективности </a:t>
            </a:r>
            <a:r>
              <a:rPr lang="ru-RU" altLang="ko-KR" b="1" dirty="0" err="1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профориентационной</a:t>
            </a:r>
            <a:r>
              <a:rPr lang="ru-RU" altLang="ko-KR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altLang="ko-KR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работы в образовательных организациях и в организациях-работодателях </a:t>
            </a:r>
            <a:r>
              <a:rPr lang="ru-RU" altLang="ko-KR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региона.</a:t>
            </a:r>
            <a:endParaRPr lang="ru-RU" altLang="ko-KR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5577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</TotalTime>
  <Words>1053</Words>
  <Application>Microsoft Office PowerPoint</Application>
  <PresentationFormat>Широкоэкранный</PresentationFormat>
  <Paragraphs>130</Paragraphs>
  <Slides>23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23</vt:i4>
      </vt:variant>
    </vt:vector>
  </HeadingPairs>
  <TitlesOfParts>
    <vt:vector size="33" baseType="lpstr">
      <vt:lpstr>Malgun Gothic</vt:lpstr>
      <vt:lpstr>Arial</vt:lpstr>
      <vt:lpstr>Calibri</vt:lpstr>
      <vt:lpstr>Calibri Light</vt:lpstr>
      <vt:lpstr>Times New Roman</vt:lpstr>
      <vt:lpstr>Verdana</vt:lpstr>
      <vt:lpstr>Тема Office</vt:lpstr>
      <vt:lpstr>1_Тема Office</vt:lpstr>
      <vt:lpstr>2_Тема Office</vt:lpstr>
      <vt:lpstr>3_Тема Office</vt:lpstr>
      <vt:lpstr> Поддержка   инновационных   форм профориентационной   работы   и профессионального   развития </vt:lpstr>
      <vt:lpstr>Вызовы:</vt:lpstr>
      <vt:lpstr>Основная задача:</vt:lpstr>
      <vt:lpstr>НАПРАВЛЕНИЯ: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ИНСТРУМЕНТЫ / ТЕХНОЛОГИИ</vt:lpstr>
      <vt:lpstr>ИНСТРУМЕНТЫ / ТЕХНОЛОГИИ</vt:lpstr>
      <vt:lpstr>Участники:</vt:lpstr>
      <vt:lpstr>ОБРАЗОВАТЕЛЬНЫЕ СОБЫТИЯ И КЕЙСЫ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Концепция проекта  «Мы – будущее россии!»</dc:title>
  <dc:creator>asusYuYa2</dc:creator>
  <cp:lastModifiedBy>Алексеева Ольга Ильинична</cp:lastModifiedBy>
  <cp:revision>50</cp:revision>
  <dcterms:created xsi:type="dcterms:W3CDTF">2020-01-10T08:43:40Z</dcterms:created>
  <dcterms:modified xsi:type="dcterms:W3CDTF">2020-01-13T06:14:41Z</dcterms:modified>
</cp:coreProperties>
</file>