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7" r:id="rId2"/>
    <p:sldId id="266" r:id="rId3"/>
    <p:sldId id="276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8" r:id="rId12"/>
    <p:sldId id="279" r:id="rId13"/>
    <p:sldId id="281" r:id="rId14"/>
    <p:sldId id="275" r:id="rId15"/>
    <p:sldId id="267" r:id="rId16"/>
    <p:sldId id="282" r:id="rId17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62143" autoAdjust="0"/>
  </p:normalViewPr>
  <p:slideViewPr>
    <p:cSldViewPr>
      <p:cViewPr varScale="1">
        <p:scale>
          <a:sx n="69" d="100"/>
          <a:sy n="69" d="100"/>
        </p:scale>
        <p:origin x="-120" y="-60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721E90-88C2-4CC8-B000-146CBA579B2D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671AE5-53D9-488B-BD8F-1970F89BF393}">
      <dgm:prSet phldrT="[Текст]"/>
      <dgm:spPr/>
      <dgm:t>
        <a:bodyPr/>
        <a:lstStyle/>
        <a:p>
          <a:r>
            <a:rPr lang="ru-RU" dirty="0" smtClean="0"/>
            <a:t>принятие ценностей и норм инклюзии</a:t>
          </a:r>
          <a:endParaRPr lang="ru-RU" dirty="0"/>
        </a:p>
      </dgm:t>
    </dgm:pt>
    <dgm:pt modelId="{85FF565D-418C-4991-9E79-8AD8E9D1D73A}" type="parTrans" cxnId="{D1BF652F-278A-4B0A-8A69-F395B726A72F}">
      <dgm:prSet/>
      <dgm:spPr/>
      <dgm:t>
        <a:bodyPr/>
        <a:lstStyle/>
        <a:p>
          <a:endParaRPr lang="ru-RU"/>
        </a:p>
      </dgm:t>
    </dgm:pt>
    <dgm:pt modelId="{DCF81A4F-A1EF-42C6-9304-9A2228F6FA16}" type="sibTrans" cxnId="{D1BF652F-278A-4B0A-8A69-F395B726A72F}">
      <dgm:prSet/>
      <dgm:spPr/>
      <dgm:t>
        <a:bodyPr/>
        <a:lstStyle/>
        <a:p>
          <a:endParaRPr lang="ru-RU"/>
        </a:p>
      </dgm:t>
    </dgm:pt>
    <dgm:pt modelId="{9C21C0CB-E017-4628-A773-71DFB0027A85}">
      <dgm:prSet phldrT="[Текст]"/>
      <dgm:spPr/>
      <dgm:t>
        <a:bodyPr/>
        <a:lstStyle/>
        <a:p>
          <a:r>
            <a:rPr lang="ru-RU" dirty="0" smtClean="0"/>
            <a:t>готовность  к взаимодействию в условиях инклюзии</a:t>
          </a:r>
          <a:endParaRPr lang="ru-RU" dirty="0"/>
        </a:p>
      </dgm:t>
    </dgm:pt>
    <dgm:pt modelId="{C6164324-0E8D-480C-9D7E-6A7CB38BF6DD}" type="parTrans" cxnId="{90B03BD3-432A-433D-93CD-26A84A430CE9}">
      <dgm:prSet/>
      <dgm:spPr/>
      <dgm:t>
        <a:bodyPr/>
        <a:lstStyle/>
        <a:p>
          <a:endParaRPr lang="ru-RU"/>
        </a:p>
      </dgm:t>
    </dgm:pt>
    <dgm:pt modelId="{260F8A2B-417F-4953-8E85-E9EA07EC84E5}" type="sibTrans" cxnId="{90B03BD3-432A-433D-93CD-26A84A430CE9}">
      <dgm:prSet/>
      <dgm:spPr/>
      <dgm:t>
        <a:bodyPr/>
        <a:lstStyle/>
        <a:p>
          <a:endParaRPr lang="ru-RU"/>
        </a:p>
      </dgm:t>
    </dgm:pt>
    <dgm:pt modelId="{E2D93F3E-58F8-431E-A290-65116352C3A5}">
      <dgm:prSet phldrT="[Текст]"/>
      <dgm:spPr/>
      <dgm:t>
        <a:bodyPr/>
        <a:lstStyle/>
        <a:p>
          <a:r>
            <a:rPr lang="ru-RU" dirty="0" smtClean="0"/>
            <a:t>осознание необходимости в новых знаниях и умениях</a:t>
          </a:r>
          <a:endParaRPr lang="ru-RU" dirty="0"/>
        </a:p>
      </dgm:t>
    </dgm:pt>
    <dgm:pt modelId="{D23504CA-E523-4505-9D2D-852A9E0C91E4}" type="parTrans" cxnId="{4ED4AFDF-3021-40BD-8A85-98A04E200368}">
      <dgm:prSet/>
      <dgm:spPr/>
      <dgm:t>
        <a:bodyPr/>
        <a:lstStyle/>
        <a:p>
          <a:endParaRPr lang="ru-RU"/>
        </a:p>
      </dgm:t>
    </dgm:pt>
    <dgm:pt modelId="{C3BFF21B-84B6-45D6-9871-DD2559E1BF71}" type="sibTrans" cxnId="{4ED4AFDF-3021-40BD-8A85-98A04E200368}">
      <dgm:prSet/>
      <dgm:spPr/>
      <dgm:t>
        <a:bodyPr/>
        <a:lstStyle/>
        <a:p>
          <a:endParaRPr lang="ru-RU"/>
        </a:p>
      </dgm:t>
    </dgm:pt>
    <dgm:pt modelId="{94716679-5C37-4FB9-BC0D-14B87B83BD32}">
      <dgm:prSet phldrT="[Текст]"/>
      <dgm:spPr/>
      <dgm:t>
        <a:bodyPr/>
        <a:lstStyle/>
        <a:p>
          <a:r>
            <a:rPr lang="ru-RU" dirty="0" smtClean="0"/>
            <a:t>социальная ответственность за результаты инклюзии</a:t>
          </a:r>
          <a:endParaRPr lang="ru-RU" dirty="0"/>
        </a:p>
      </dgm:t>
    </dgm:pt>
    <dgm:pt modelId="{6F1658CA-17A4-4D0B-AA22-A5C1C49E2CBB}" type="parTrans" cxnId="{AC2A7947-3308-409C-A517-16A8668EB9C0}">
      <dgm:prSet/>
      <dgm:spPr/>
    </dgm:pt>
    <dgm:pt modelId="{2E93708A-ADD5-4963-804E-91F869C43C6B}" type="sibTrans" cxnId="{AC2A7947-3308-409C-A517-16A8668EB9C0}">
      <dgm:prSet/>
      <dgm:spPr/>
    </dgm:pt>
    <dgm:pt modelId="{3E8D71DE-5D70-4EBC-92A7-5811EE5D3CD1}" type="pres">
      <dgm:prSet presAssocID="{FE721E90-88C2-4CC8-B000-146CBA579B2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2B5BD6-DE8F-4A6F-9C17-2F08CAB2611D}" type="pres">
      <dgm:prSet presAssocID="{FE721E90-88C2-4CC8-B000-146CBA579B2D}" presName="dummyMaxCanvas" presStyleCnt="0">
        <dgm:presLayoutVars/>
      </dgm:prSet>
      <dgm:spPr/>
    </dgm:pt>
    <dgm:pt modelId="{991FEDB5-B826-4987-859B-5ADCA48C7896}" type="pres">
      <dgm:prSet presAssocID="{FE721E90-88C2-4CC8-B000-146CBA579B2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317CD-026F-49FE-B617-1862170C9500}" type="pres">
      <dgm:prSet presAssocID="{FE721E90-88C2-4CC8-B000-146CBA579B2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435D0B-97A4-400B-ACD8-B0D88A4EDC53}" type="pres">
      <dgm:prSet presAssocID="{FE721E90-88C2-4CC8-B000-146CBA579B2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89F62-2BF0-4859-80F8-0B27A3D65B37}" type="pres">
      <dgm:prSet presAssocID="{FE721E90-88C2-4CC8-B000-146CBA579B2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4F6063-086F-4ECE-8C28-BF7BC7602251}" type="pres">
      <dgm:prSet presAssocID="{FE721E90-88C2-4CC8-B000-146CBA579B2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17AA4-2921-4A58-8E30-99F0ED402670}" type="pres">
      <dgm:prSet presAssocID="{FE721E90-88C2-4CC8-B000-146CBA579B2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66938F-D5DD-464A-8B0E-C8D264C76B8E}" type="pres">
      <dgm:prSet presAssocID="{FE721E90-88C2-4CC8-B000-146CBA579B2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7E4433-3061-42CF-8649-E6C2EFEF3F3C}" type="pres">
      <dgm:prSet presAssocID="{FE721E90-88C2-4CC8-B000-146CBA579B2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D321C2-E3FB-4D01-A035-FCF6B2D7101C}" type="pres">
      <dgm:prSet presAssocID="{FE721E90-88C2-4CC8-B000-146CBA579B2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540358-B030-4EA2-9144-C5A7EDD689C3}" type="pres">
      <dgm:prSet presAssocID="{FE721E90-88C2-4CC8-B000-146CBA579B2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6E8020-952D-408F-8AE5-E8AB34BB422B}" type="pres">
      <dgm:prSet presAssocID="{FE721E90-88C2-4CC8-B000-146CBA579B2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B03BD3-432A-433D-93CD-26A84A430CE9}" srcId="{FE721E90-88C2-4CC8-B000-146CBA579B2D}" destId="{9C21C0CB-E017-4628-A773-71DFB0027A85}" srcOrd="1" destOrd="0" parTransId="{C6164324-0E8D-480C-9D7E-6A7CB38BF6DD}" sibTransId="{260F8A2B-417F-4953-8E85-E9EA07EC84E5}"/>
    <dgm:cxn modelId="{1DA6F71D-2194-4F00-96F7-EE3D29124B49}" type="presOf" srcId="{260F8A2B-417F-4953-8E85-E9EA07EC84E5}" destId="{51417AA4-2921-4A58-8E30-99F0ED402670}" srcOrd="0" destOrd="0" presId="urn:microsoft.com/office/officeart/2005/8/layout/vProcess5"/>
    <dgm:cxn modelId="{D1BF652F-278A-4B0A-8A69-F395B726A72F}" srcId="{FE721E90-88C2-4CC8-B000-146CBA579B2D}" destId="{CF671AE5-53D9-488B-BD8F-1970F89BF393}" srcOrd="0" destOrd="0" parTransId="{85FF565D-418C-4991-9E79-8AD8E9D1D73A}" sibTransId="{DCF81A4F-A1EF-42C6-9304-9A2228F6FA16}"/>
    <dgm:cxn modelId="{612A6EA7-8E00-43B5-B55C-994F5C2FD4FF}" type="presOf" srcId="{9C21C0CB-E017-4628-A773-71DFB0027A85}" destId="{E5B317CD-026F-49FE-B617-1862170C9500}" srcOrd="0" destOrd="0" presId="urn:microsoft.com/office/officeart/2005/8/layout/vProcess5"/>
    <dgm:cxn modelId="{E4B2E7C5-8033-4328-9AFE-6208FD2AA2E8}" type="presOf" srcId="{CF671AE5-53D9-488B-BD8F-1970F89BF393}" destId="{8A7E4433-3061-42CF-8649-E6C2EFEF3F3C}" srcOrd="1" destOrd="0" presId="urn:microsoft.com/office/officeart/2005/8/layout/vProcess5"/>
    <dgm:cxn modelId="{327F50BC-098E-453B-87F1-C6DFA738CB58}" type="presOf" srcId="{CF671AE5-53D9-488B-BD8F-1970F89BF393}" destId="{991FEDB5-B826-4987-859B-5ADCA48C7896}" srcOrd="0" destOrd="0" presId="urn:microsoft.com/office/officeart/2005/8/layout/vProcess5"/>
    <dgm:cxn modelId="{74E49F5D-A44D-4640-87C1-B805F2072F15}" type="presOf" srcId="{94716679-5C37-4FB9-BC0D-14B87B83BD32}" destId="{25F89F62-2BF0-4859-80F8-0B27A3D65B37}" srcOrd="0" destOrd="0" presId="urn:microsoft.com/office/officeart/2005/8/layout/vProcess5"/>
    <dgm:cxn modelId="{C335A216-4D53-4C43-B260-3AB0D16AA0E2}" type="presOf" srcId="{9C21C0CB-E017-4628-A773-71DFB0027A85}" destId="{F4D321C2-E3FB-4D01-A035-FCF6B2D7101C}" srcOrd="1" destOrd="0" presId="urn:microsoft.com/office/officeart/2005/8/layout/vProcess5"/>
    <dgm:cxn modelId="{224064C2-D5A3-4DE2-BDA1-E628E8F38C35}" type="presOf" srcId="{DCF81A4F-A1EF-42C6-9304-9A2228F6FA16}" destId="{BC4F6063-086F-4ECE-8C28-BF7BC7602251}" srcOrd="0" destOrd="0" presId="urn:microsoft.com/office/officeart/2005/8/layout/vProcess5"/>
    <dgm:cxn modelId="{4ED4AFDF-3021-40BD-8A85-98A04E200368}" srcId="{FE721E90-88C2-4CC8-B000-146CBA579B2D}" destId="{E2D93F3E-58F8-431E-A290-65116352C3A5}" srcOrd="2" destOrd="0" parTransId="{D23504CA-E523-4505-9D2D-852A9E0C91E4}" sibTransId="{C3BFF21B-84B6-45D6-9871-DD2559E1BF71}"/>
    <dgm:cxn modelId="{9CBA7612-24AB-4206-A319-8A88B4280B18}" type="presOf" srcId="{94716679-5C37-4FB9-BC0D-14B87B83BD32}" destId="{816E8020-952D-408F-8AE5-E8AB34BB422B}" srcOrd="1" destOrd="0" presId="urn:microsoft.com/office/officeart/2005/8/layout/vProcess5"/>
    <dgm:cxn modelId="{AC2A7947-3308-409C-A517-16A8668EB9C0}" srcId="{FE721E90-88C2-4CC8-B000-146CBA579B2D}" destId="{94716679-5C37-4FB9-BC0D-14B87B83BD32}" srcOrd="3" destOrd="0" parTransId="{6F1658CA-17A4-4D0B-AA22-A5C1C49E2CBB}" sibTransId="{2E93708A-ADD5-4963-804E-91F869C43C6B}"/>
    <dgm:cxn modelId="{1B86FBD9-37E7-43A4-9213-5AFB5EDE1E5A}" type="presOf" srcId="{E2D93F3E-58F8-431E-A290-65116352C3A5}" destId="{81435D0B-97A4-400B-ACD8-B0D88A4EDC53}" srcOrd="0" destOrd="0" presId="urn:microsoft.com/office/officeart/2005/8/layout/vProcess5"/>
    <dgm:cxn modelId="{9502944A-2CAD-4BF1-857E-039145071785}" type="presOf" srcId="{C3BFF21B-84B6-45D6-9871-DD2559E1BF71}" destId="{A766938F-D5DD-464A-8B0E-C8D264C76B8E}" srcOrd="0" destOrd="0" presId="urn:microsoft.com/office/officeart/2005/8/layout/vProcess5"/>
    <dgm:cxn modelId="{5EE0EC89-9133-4559-8F86-FB23A3F29987}" type="presOf" srcId="{E2D93F3E-58F8-431E-A290-65116352C3A5}" destId="{2E540358-B030-4EA2-9144-C5A7EDD689C3}" srcOrd="1" destOrd="0" presId="urn:microsoft.com/office/officeart/2005/8/layout/vProcess5"/>
    <dgm:cxn modelId="{2DA624C2-2C60-4C14-ABFE-11C4D99D5741}" type="presOf" srcId="{FE721E90-88C2-4CC8-B000-146CBA579B2D}" destId="{3E8D71DE-5D70-4EBC-92A7-5811EE5D3CD1}" srcOrd="0" destOrd="0" presId="urn:microsoft.com/office/officeart/2005/8/layout/vProcess5"/>
    <dgm:cxn modelId="{FC7EF7BA-6175-446D-86C0-F3DD02A60FBC}" type="presParOf" srcId="{3E8D71DE-5D70-4EBC-92A7-5811EE5D3CD1}" destId="{0F2B5BD6-DE8F-4A6F-9C17-2F08CAB2611D}" srcOrd="0" destOrd="0" presId="urn:microsoft.com/office/officeart/2005/8/layout/vProcess5"/>
    <dgm:cxn modelId="{B023CB0A-0C0D-4C2D-80B9-452585890621}" type="presParOf" srcId="{3E8D71DE-5D70-4EBC-92A7-5811EE5D3CD1}" destId="{991FEDB5-B826-4987-859B-5ADCA48C7896}" srcOrd="1" destOrd="0" presId="urn:microsoft.com/office/officeart/2005/8/layout/vProcess5"/>
    <dgm:cxn modelId="{819375E5-98A3-4CD2-984E-A9A72970868D}" type="presParOf" srcId="{3E8D71DE-5D70-4EBC-92A7-5811EE5D3CD1}" destId="{E5B317CD-026F-49FE-B617-1862170C9500}" srcOrd="2" destOrd="0" presId="urn:microsoft.com/office/officeart/2005/8/layout/vProcess5"/>
    <dgm:cxn modelId="{06272DF8-A566-4EA8-A51D-702135B7D10D}" type="presParOf" srcId="{3E8D71DE-5D70-4EBC-92A7-5811EE5D3CD1}" destId="{81435D0B-97A4-400B-ACD8-B0D88A4EDC53}" srcOrd="3" destOrd="0" presId="urn:microsoft.com/office/officeart/2005/8/layout/vProcess5"/>
    <dgm:cxn modelId="{35E84F30-5BCE-45D3-81FE-CFBF2171E595}" type="presParOf" srcId="{3E8D71DE-5D70-4EBC-92A7-5811EE5D3CD1}" destId="{25F89F62-2BF0-4859-80F8-0B27A3D65B37}" srcOrd="4" destOrd="0" presId="urn:microsoft.com/office/officeart/2005/8/layout/vProcess5"/>
    <dgm:cxn modelId="{BD898C94-3FE6-43A1-8907-643DBB8E06F3}" type="presParOf" srcId="{3E8D71DE-5D70-4EBC-92A7-5811EE5D3CD1}" destId="{BC4F6063-086F-4ECE-8C28-BF7BC7602251}" srcOrd="5" destOrd="0" presId="urn:microsoft.com/office/officeart/2005/8/layout/vProcess5"/>
    <dgm:cxn modelId="{F38C399B-D823-4A9D-ADEB-D445D31B10A1}" type="presParOf" srcId="{3E8D71DE-5D70-4EBC-92A7-5811EE5D3CD1}" destId="{51417AA4-2921-4A58-8E30-99F0ED402670}" srcOrd="6" destOrd="0" presId="urn:microsoft.com/office/officeart/2005/8/layout/vProcess5"/>
    <dgm:cxn modelId="{25FFDD18-01EA-4A48-8880-FA8F883A22CF}" type="presParOf" srcId="{3E8D71DE-5D70-4EBC-92A7-5811EE5D3CD1}" destId="{A766938F-D5DD-464A-8B0E-C8D264C76B8E}" srcOrd="7" destOrd="0" presId="urn:microsoft.com/office/officeart/2005/8/layout/vProcess5"/>
    <dgm:cxn modelId="{5C937E6C-AB0C-41B2-9950-B4B6F5623D84}" type="presParOf" srcId="{3E8D71DE-5D70-4EBC-92A7-5811EE5D3CD1}" destId="{8A7E4433-3061-42CF-8649-E6C2EFEF3F3C}" srcOrd="8" destOrd="0" presId="urn:microsoft.com/office/officeart/2005/8/layout/vProcess5"/>
    <dgm:cxn modelId="{90EAE6ED-295C-4F95-AE4F-D1BAFD423FC9}" type="presParOf" srcId="{3E8D71DE-5D70-4EBC-92A7-5811EE5D3CD1}" destId="{F4D321C2-E3FB-4D01-A035-FCF6B2D7101C}" srcOrd="9" destOrd="0" presId="urn:microsoft.com/office/officeart/2005/8/layout/vProcess5"/>
    <dgm:cxn modelId="{36375AE9-018A-4B6A-B3C0-6440B51BC4E6}" type="presParOf" srcId="{3E8D71DE-5D70-4EBC-92A7-5811EE5D3CD1}" destId="{2E540358-B030-4EA2-9144-C5A7EDD689C3}" srcOrd="10" destOrd="0" presId="urn:microsoft.com/office/officeart/2005/8/layout/vProcess5"/>
    <dgm:cxn modelId="{92360E63-1FE4-4E93-8BFE-938C4D357639}" type="presParOf" srcId="{3E8D71DE-5D70-4EBC-92A7-5811EE5D3CD1}" destId="{816E8020-952D-408F-8AE5-E8AB34BB422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CBE4A2-C944-49FD-99F2-6270961B3059}" type="doc">
      <dgm:prSet loTypeId="urn:microsoft.com/office/officeart/2005/8/layout/default#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368A0A-3AAB-4F66-95DD-B26D3A8E1867}">
      <dgm:prSet phldrT="[Текст]"/>
      <dgm:spPr/>
      <dgm:t>
        <a:bodyPr/>
        <a:lstStyle/>
        <a:p>
          <a:r>
            <a:rPr lang="ru-RU" dirty="0" smtClean="0"/>
            <a:t>высокий</a:t>
          </a:r>
        </a:p>
        <a:p>
          <a:r>
            <a:rPr lang="ru-RU" dirty="0" smtClean="0"/>
            <a:t> (61 - 75 баллов)</a:t>
          </a:r>
          <a:endParaRPr lang="ru-RU" dirty="0"/>
        </a:p>
      </dgm:t>
    </dgm:pt>
    <dgm:pt modelId="{CD7387FC-C78D-4EF5-9821-9275793F08C0}" type="parTrans" cxnId="{45E09A14-892E-4B7E-9610-F42C91F043DD}">
      <dgm:prSet/>
      <dgm:spPr/>
      <dgm:t>
        <a:bodyPr/>
        <a:lstStyle/>
        <a:p>
          <a:endParaRPr lang="ru-RU"/>
        </a:p>
      </dgm:t>
    </dgm:pt>
    <dgm:pt modelId="{CBD48B71-1917-4D49-A817-BCFD47D8E4BF}" type="sibTrans" cxnId="{45E09A14-892E-4B7E-9610-F42C91F043DD}">
      <dgm:prSet/>
      <dgm:spPr/>
      <dgm:t>
        <a:bodyPr/>
        <a:lstStyle/>
        <a:p>
          <a:endParaRPr lang="ru-RU"/>
        </a:p>
      </dgm:t>
    </dgm:pt>
    <dgm:pt modelId="{53096C87-831C-4380-A6C1-22C54B8EDD8C}">
      <dgm:prSet phldrT="[Текст]"/>
      <dgm:spPr/>
      <dgm:t>
        <a:bodyPr/>
        <a:lstStyle/>
        <a:p>
          <a:r>
            <a:rPr lang="ru-RU" dirty="0" smtClean="0"/>
            <a:t>продвинутый (56 – 60 баллов)</a:t>
          </a:r>
          <a:endParaRPr lang="ru-RU" dirty="0"/>
        </a:p>
      </dgm:t>
    </dgm:pt>
    <dgm:pt modelId="{5C0D7F0D-1604-4E9C-99B5-EF00EA73B380}" type="parTrans" cxnId="{B993834A-0E47-4675-A7AE-CF9E3E6D5AF2}">
      <dgm:prSet/>
      <dgm:spPr/>
      <dgm:t>
        <a:bodyPr/>
        <a:lstStyle/>
        <a:p>
          <a:endParaRPr lang="ru-RU"/>
        </a:p>
      </dgm:t>
    </dgm:pt>
    <dgm:pt modelId="{0BB542F4-0D2D-4EC2-8C58-B12656DAE0D4}" type="sibTrans" cxnId="{B993834A-0E47-4675-A7AE-CF9E3E6D5AF2}">
      <dgm:prSet/>
      <dgm:spPr/>
      <dgm:t>
        <a:bodyPr/>
        <a:lstStyle/>
        <a:p>
          <a:endParaRPr lang="ru-RU"/>
        </a:p>
      </dgm:t>
    </dgm:pt>
    <dgm:pt modelId="{AA6C8078-9632-4F0F-97FD-E8EE62015D0D}">
      <dgm:prSet phldrT="[Текст]"/>
      <dgm:spPr/>
      <dgm:t>
        <a:bodyPr/>
        <a:lstStyle/>
        <a:p>
          <a:r>
            <a:rPr lang="ru-RU" dirty="0" smtClean="0"/>
            <a:t>достаточный (40 - 55 баллов)</a:t>
          </a:r>
          <a:endParaRPr lang="ru-RU" dirty="0"/>
        </a:p>
      </dgm:t>
    </dgm:pt>
    <dgm:pt modelId="{209F526B-D6AF-4ED6-8C6C-E7D0EF36739D}" type="parTrans" cxnId="{A7BDA0DF-691C-4184-AEAA-7F8AEB41D9EE}">
      <dgm:prSet/>
      <dgm:spPr/>
      <dgm:t>
        <a:bodyPr/>
        <a:lstStyle/>
        <a:p>
          <a:endParaRPr lang="ru-RU"/>
        </a:p>
      </dgm:t>
    </dgm:pt>
    <dgm:pt modelId="{835DD33F-CE03-4625-AC28-3DD7BC0AB0D0}" type="sibTrans" cxnId="{A7BDA0DF-691C-4184-AEAA-7F8AEB41D9EE}">
      <dgm:prSet/>
      <dgm:spPr/>
      <dgm:t>
        <a:bodyPr/>
        <a:lstStyle/>
        <a:p>
          <a:endParaRPr lang="ru-RU"/>
        </a:p>
      </dgm:t>
    </dgm:pt>
    <dgm:pt modelId="{16CC171E-A76C-402A-961D-7CA4B40C4D20}" type="pres">
      <dgm:prSet presAssocID="{54CBE4A2-C944-49FD-99F2-6270961B30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E24AAA-DABE-4D9B-ADA9-3E49A6977878}" type="pres">
      <dgm:prSet presAssocID="{38368A0A-3AAB-4F66-95DD-B26D3A8E186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0036AF-B8ED-4A25-AA91-0EF5B6CB1FEE}" type="pres">
      <dgm:prSet presAssocID="{CBD48B71-1917-4D49-A817-BCFD47D8E4BF}" presName="sibTrans" presStyleCnt="0"/>
      <dgm:spPr/>
    </dgm:pt>
    <dgm:pt modelId="{55160E8C-4E96-4799-92D1-4855D498EE65}" type="pres">
      <dgm:prSet presAssocID="{53096C87-831C-4380-A6C1-22C54B8EDD8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CC94BD-F704-4D43-B9CE-CA1327A484E8}" type="pres">
      <dgm:prSet presAssocID="{0BB542F4-0D2D-4EC2-8C58-B12656DAE0D4}" presName="sibTrans" presStyleCnt="0"/>
      <dgm:spPr/>
    </dgm:pt>
    <dgm:pt modelId="{E6362066-D401-4DF0-B14A-C9A0CFB70B28}" type="pres">
      <dgm:prSet presAssocID="{AA6C8078-9632-4F0F-97FD-E8EE62015D0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93834A-0E47-4675-A7AE-CF9E3E6D5AF2}" srcId="{54CBE4A2-C944-49FD-99F2-6270961B3059}" destId="{53096C87-831C-4380-A6C1-22C54B8EDD8C}" srcOrd="1" destOrd="0" parTransId="{5C0D7F0D-1604-4E9C-99B5-EF00EA73B380}" sibTransId="{0BB542F4-0D2D-4EC2-8C58-B12656DAE0D4}"/>
    <dgm:cxn modelId="{BC48F398-5571-469B-9B60-6BCA7994A2F6}" type="presOf" srcId="{38368A0A-3AAB-4F66-95DD-B26D3A8E1867}" destId="{65E24AAA-DABE-4D9B-ADA9-3E49A6977878}" srcOrd="0" destOrd="0" presId="urn:microsoft.com/office/officeart/2005/8/layout/default#3"/>
    <dgm:cxn modelId="{75D7DE88-E9B1-4CE9-B09D-52167898D8DD}" type="presOf" srcId="{54CBE4A2-C944-49FD-99F2-6270961B3059}" destId="{16CC171E-A76C-402A-961D-7CA4B40C4D20}" srcOrd="0" destOrd="0" presId="urn:microsoft.com/office/officeart/2005/8/layout/default#3"/>
    <dgm:cxn modelId="{7378ED0F-DC33-4AC2-BEBD-2100EC160AAC}" type="presOf" srcId="{53096C87-831C-4380-A6C1-22C54B8EDD8C}" destId="{55160E8C-4E96-4799-92D1-4855D498EE65}" srcOrd="0" destOrd="0" presId="urn:microsoft.com/office/officeart/2005/8/layout/default#3"/>
    <dgm:cxn modelId="{A7BDA0DF-691C-4184-AEAA-7F8AEB41D9EE}" srcId="{54CBE4A2-C944-49FD-99F2-6270961B3059}" destId="{AA6C8078-9632-4F0F-97FD-E8EE62015D0D}" srcOrd="2" destOrd="0" parTransId="{209F526B-D6AF-4ED6-8C6C-E7D0EF36739D}" sibTransId="{835DD33F-CE03-4625-AC28-3DD7BC0AB0D0}"/>
    <dgm:cxn modelId="{45E09A14-892E-4B7E-9610-F42C91F043DD}" srcId="{54CBE4A2-C944-49FD-99F2-6270961B3059}" destId="{38368A0A-3AAB-4F66-95DD-B26D3A8E1867}" srcOrd="0" destOrd="0" parTransId="{CD7387FC-C78D-4EF5-9821-9275793F08C0}" sibTransId="{CBD48B71-1917-4D49-A817-BCFD47D8E4BF}"/>
    <dgm:cxn modelId="{7628084F-4080-4AF1-AEF9-EBDDE8206470}" type="presOf" srcId="{AA6C8078-9632-4F0F-97FD-E8EE62015D0D}" destId="{E6362066-D401-4DF0-B14A-C9A0CFB70B28}" srcOrd="0" destOrd="0" presId="urn:microsoft.com/office/officeart/2005/8/layout/default#3"/>
    <dgm:cxn modelId="{7505909E-9AF5-46D4-AEBE-589A5AB50D5C}" type="presParOf" srcId="{16CC171E-A76C-402A-961D-7CA4B40C4D20}" destId="{65E24AAA-DABE-4D9B-ADA9-3E49A6977878}" srcOrd="0" destOrd="0" presId="urn:microsoft.com/office/officeart/2005/8/layout/default#3"/>
    <dgm:cxn modelId="{478B7732-57F0-4AB1-B9A4-927B8A78B6EE}" type="presParOf" srcId="{16CC171E-A76C-402A-961D-7CA4B40C4D20}" destId="{CD0036AF-B8ED-4A25-AA91-0EF5B6CB1FEE}" srcOrd="1" destOrd="0" presId="urn:microsoft.com/office/officeart/2005/8/layout/default#3"/>
    <dgm:cxn modelId="{04A94359-AFA9-4FAB-B864-49BB20463A04}" type="presParOf" srcId="{16CC171E-A76C-402A-961D-7CA4B40C4D20}" destId="{55160E8C-4E96-4799-92D1-4855D498EE65}" srcOrd="2" destOrd="0" presId="urn:microsoft.com/office/officeart/2005/8/layout/default#3"/>
    <dgm:cxn modelId="{B097001C-DA28-4194-9F3E-62716ABC7A67}" type="presParOf" srcId="{16CC171E-A76C-402A-961D-7CA4B40C4D20}" destId="{67CC94BD-F704-4D43-B9CE-CA1327A484E8}" srcOrd="3" destOrd="0" presId="urn:microsoft.com/office/officeart/2005/8/layout/default#3"/>
    <dgm:cxn modelId="{ABF17F9B-7899-4581-8671-CD7E163B4CE0}" type="presParOf" srcId="{16CC171E-A76C-402A-961D-7CA4B40C4D20}" destId="{E6362066-D401-4DF0-B14A-C9A0CFB70B28}" srcOrd="4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CBE4A2-C944-49FD-99F2-6270961B3059}" type="doc">
      <dgm:prSet loTypeId="urn:microsoft.com/office/officeart/2005/8/layout/default#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6A7252-16FA-457E-B6A2-0A58D7E643C6}">
      <dgm:prSet phldrT="[Текст]"/>
      <dgm:spPr/>
      <dgm:t>
        <a:bodyPr/>
        <a:lstStyle/>
        <a:p>
          <a:r>
            <a:rPr lang="ru-RU" dirty="0" smtClean="0"/>
            <a:t>критический</a:t>
          </a:r>
        </a:p>
        <a:p>
          <a:r>
            <a:rPr lang="ru-RU" dirty="0" smtClean="0"/>
            <a:t>  (28 - 39  баллов)</a:t>
          </a:r>
          <a:endParaRPr lang="ru-RU" dirty="0"/>
        </a:p>
      </dgm:t>
    </dgm:pt>
    <dgm:pt modelId="{713AB7AA-D36A-40D0-883F-63F4EE30E03E}" type="parTrans" cxnId="{30FDF4CB-6B70-428E-A855-E761E1E19A3C}">
      <dgm:prSet/>
      <dgm:spPr/>
      <dgm:t>
        <a:bodyPr/>
        <a:lstStyle/>
        <a:p>
          <a:endParaRPr lang="ru-RU"/>
        </a:p>
      </dgm:t>
    </dgm:pt>
    <dgm:pt modelId="{0114BE97-6E8B-4897-A509-81A3CA25B0F2}" type="sibTrans" cxnId="{30FDF4CB-6B70-428E-A855-E761E1E19A3C}">
      <dgm:prSet/>
      <dgm:spPr/>
      <dgm:t>
        <a:bodyPr/>
        <a:lstStyle/>
        <a:p>
          <a:endParaRPr lang="ru-RU"/>
        </a:p>
      </dgm:t>
    </dgm:pt>
    <dgm:pt modelId="{49A60446-B6A0-4F9B-8A74-94577D047CDD}">
      <dgm:prSet phldrT="[Текст]"/>
      <dgm:spPr/>
      <dgm:t>
        <a:bodyPr/>
        <a:lstStyle/>
        <a:p>
          <a:r>
            <a:rPr lang="ru-RU" dirty="0" smtClean="0"/>
            <a:t>низкий </a:t>
          </a:r>
        </a:p>
        <a:p>
          <a:r>
            <a:rPr lang="ru-RU" dirty="0" smtClean="0"/>
            <a:t>(15- 27 баллов)</a:t>
          </a:r>
          <a:endParaRPr lang="ru-RU" dirty="0"/>
        </a:p>
      </dgm:t>
    </dgm:pt>
    <dgm:pt modelId="{3B9586DB-57B5-4890-B286-E115B0119D25}" type="parTrans" cxnId="{395FD55C-3E61-4CE5-AC37-53578989E298}">
      <dgm:prSet/>
      <dgm:spPr/>
      <dgm:t>
        <a:bodyPr/>
        <a:lstStyle/>
        <a:p>
          <a:endParaRPr lang="ru-RU"/>
        </a:p>
      </dgm:t>
    </dgm:pt>
    <dgm:pt modelId="{B3EC1419-46B3-434B-8782-BDD1ABC3D9CF}" type="sibTrans" cxnId="{395FD55C-3E61-4CE5-AC37-53578989E298}">
      <dgm:prSet/>
      <dgm:spPr/>
      <dgm:t>
        <a:bodyPr/>
        <a:lstStyle/>
        <a:p>
          <a:endParaRPr lang="ru-RU"/>
        </a:p>
      </dgm:t>
    </dgm:pt>
    <dgm:pt modelId="{16CC171E-A76C-402A-961D-7CA4B40C4D20}" type="pres">
      <dgm:prSet presAssocID="{54CBE4A2-C944-49FD-99F2-6270961B30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C90CA4-40D0-4F24-B024-97A70D909FD8}" type="pres">
      <dgm:prSet presAssocID="{686A7252-16FA-457E-B6A2-0A58D7E643C6}" presName="node" presStyleLbl="node1" presStyleIdx="0" presStyleCnt="2" custScaleX="11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9EE9ED-8215-4833-9178-84FA9F7D0D83}" type="pres">
      <dgm:prSet presAssocID="{0114BE97-6E8B-4897-A509-81A3CA25B0F2}" presName="sibTrans" presStyleCnt="0"/>
      <dgm:spPr/>
    </dgm:pt>
    <dgm:pt modelId="{EBEBF0E8-E906-4BB2-A112-812E49FF6A4A}" type="pres">
      <dgm:prSet presAssocID="{49A60446-B6A0-4F9B-8A74-94577D047CD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5FD55C-3E61-4CE5-AC37-53578989E298}" srcId="{54CBE4A2-C944-49FD-99F2-6270961B3059}" destId="{49A60446-B6A0-4F9B-8A74-94577D047CDD}" srcOrd="1" destOrd="0" parTransId="{3B9586DB-57B5-4890-B286-E115B0119D25}" sibTransId="{B3EC1419-46B3-434B-8782-BDD1ABC3D9CF}"/>
    <dgm:cxn modelId="{805283B4-4927-48D3-973B-180951C7AD7A}" type="presOf" srcId="{54CBE4A2-C944-49FD-99F2-6270961B3059}" destId="{16CC171E-A76C-402A-961D-7CA4B40C4D20}" srcOrd="0" destOrd="0" presId="urn:microsoft.com/office/officeart/2005/8/layout/default#3"/>
    <dgm:cxn modelId="{DA1BAFC8-9790-49C0-B7CF-98FD779DBEF2}" type="presOf" srcId="{49A60446-B6A0-4F9B-8A74-94577D047CDD}" destId="{EBEBF0E8-E906-4BB2-A112-812E49FF6A4A}" srcOrd="0" destOrd="0" presId="urn:microsoft.com/office/officeart/2005/8/layout/default#3"/>
    <dgm:cxn modelId="{30FDF4CB-6B70-428E-A855-E761E1E19A3C}" srcId="{54CBE4A2-C944-49FD-99F2-6270961B3059}" destId="{686A7252-16FA-457E-B6A2-0A58D7E643C6}" srcOrd="0" destOrd="0" parTransId="{713AB7AA-D36A-40D0-883F-63F4EE30E03E}" sibTransId="{0114BE97-6E8B-4897-A509-81A3CA25B0F2}"/>
    <dgm:cxn modelId="{5A169B15-3574-4D8E-9769-967DC8853AC3}" type="presOf" srcId="{686A7252-16FA-457E-B6A2-0A58D7E643C6}" destId="{06C90CA4-40D0-4F24-B024-97A70D909FD8}" srcOrd="0" destOrd="0" presId="urn:microsoft.com/office/officeart/2005/8/layout/default#3"/>
    <dgm:cxn modelId="{2D170B43-309F-4992-9A2B-0EA75D8C6993}" type="presParOf" srcId="{16CC171E-A76C-402A-961D-7CA4B40C4D20}" destId="{06C90CA4-40D0-4F24-B024-97A70D909FD8}" srcOrd="0" destOrd="0" presId="urn:microsoft.com/office/officeart/2005/8/layout/default#3"/>
    <dgm:cxn modelId="{AF213DDA-B07D-4810-B708-01C88A043114}" type="presParOf" srcId="{16CC171E-A76C-402A-961D-7CA4B40C4D20}" destId="{CF9EE9ED-8215-4833-9178-84FA9F7D0D83}" srcOrd="1" destOrd="0" presId="urn:microsoft.com/office/officeart/2005/8/layout/default#3"/>
    <dgm:cxn modelId="{5D06F4EA-74EB-4964-9A52-56D749FCC8F9}" type="presParOf" srcId="{16CC171E-A76C-402A-961D-7CA4B40C4D20}" destId="{EBEBF0E8-E906-4BB2-A112-812E49FF6A4A}" srcOrd="2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8D1848-415B-4835-A6C1-1A5CFF380B1F}" type="doc">
      <dgm:prSet loTypeId="urn:microsoft.com/office/officeart/2005/8/layout/chevron2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5B342D-E96C-40EC-9BDE-948C01393AE0}">
      <dgm:prSet phldrT="[Текст]" custT="1"/>
      <dgm:spPr/>
      <dgm:t>
        <a:bodyPr/>
        <a:lstStyle/>
        <a:p>
          <a:r>
            <a:rPr lang="ru-RU" sz="2200" dirty="0" smtClean="0"/>
            <a:t>Высокий уровень  </a:t>
          </a:r>
          <a:endParaRPr lang="ru-RU" sz="2200" dirty="0"/>
        </a:p>
      </dgm:t>
    </dgm:pt>
    <dgm:pt modelId="{7768B580-3A61-490F-9AD7-26342E7F2F79}" type="parTrans" cxnId="{58E679D9-C06C-49C7-BFBB-F01E1D5C4C81}">
      <dgm:prSet/>
      <dgm:spPr/>
      <dgm:t>
        <a:bodyPr/>
        <a:lstStyle/>
        <a:p>
          <a:endParaRPr lang="ru-RU"/>
        </a:p>
      </dgm:t>
    </dgm:pt>
    <dgm:pt modelId="{62606D30-9723-4DD4-BA48-0A6AF0849698}" type="sibTrans" cxnId="{58E679D9-C06C-49C7-BFBB-F01E1D5C4C81}">
      <dgm:prSet/>
      <dgm:spPr/>
      <dgm:t>
        <a:bodyPr/>
        <a:lstStyle/>
        <a:p>
          <a:endParaRPr lang="ru-RU"/>
        </a:p>
      </dgm:t>
    </dgm:pt>
    <dgm:pt modelId="{54010988-3847-4CA1-8A40-A6E30EB1728A}">
      <dgm:prSet phldrT="[Текст]" custT="1"/>
      <dgm:spPr/>
      <dgm:t>
        <a:bodyPr/>
        <a:lstStyle/>
        <a:p>
          <a:r>
            <a:rPr lang="ru-RU" sz="2200" dirty="0" smtClean="0"/>
            <a:t>Продвинутый уровень </a:t>
          </a:r>
          <a:endParaRPr lang="ru-RU" sz="2200" dirty="0"/>
        </a:p>
      </dgm:t>
    </dgm:pt>
    <dgm:pt modelId="{39A6758E-DEEF-47CC-A20B-0CDE2B9AB4BC}" type="parTrans" cxnId="{85B2FFB2-C0DF-4CB1-B204-3D10DB0CC833}">
      <dgm:prSet/>
      <dgm:spPr/>
      <dgm:t>
        <a:bodyPr/>
        <a:lstStyle/>
        <a:p>
          <a:endParaRPr lang="ru-RU"/>
        </a:p>
      </dgm:t>
    </dgm:pt>
    <dgm:pt modelId="{48D9DDBE-66A1-4AEF-BAEF-79D612F9FC1A}" type="sibTrans" cxnId="{85B2FFB2-C0DF-4CB1-B204-3D10DB0CC833}">
      <dgm:prSet/>
      <dgm:spPr/>
      <dgm:t>
        <a:bodyPr/>
        <a:lstStyle/>
        <a:p>
          <a:endParaRPr lang="ru-RU"/>
        </a:p>
      </dgm:t>
    </dgm:pt>
    <dgm:pt modelId="{8B80528F-F68E-4310-A177-704943C01A7E}">
      <dgm:prSet phldrT="[Текст]" custT="1"/>
      <dgm:spPr/>
      <dgm:t>
        <a:bodyPr/>
        <a:lstStyle/>
        <a:p>
          <a:r>
            <a:rPr lang="ru-RU" sz="2100" dirty="0" smtClean="0"/>
            <a:t>принимает ценности инклюзивного образования, осознающего необходимость в дополнительных знаниях и умениях и готового к коммуникации с основными участниками инклюзивных образовательных отношений</a:t>
          </a:r>
          <a:endParaRPr lang="ru-RU" sz="2100" dirty="0"/>
        </a:p>
      </dgm:t>
    </dgm:pt>
    <dgm:pt modelId="{5439A840-B0F0-436A-AD7A-DB5F79A5D45E}" type="parTrans" cxnId="{A4E97820-E1EB-438E-A74D-80CC043C70EC}">
      <dgm:prSet/>
      <dgm:spPr/>
      <dgm:t>
        <a:bodyPr/>
        <a:lstStyle/>
        <a:p>
          <a:endParaRPr lang="ru-RU"/>
        </a:p>
      </dgm:t>
    </dgm:pt>
    <dgm:pt modelId="{C61CC6B0-E2AE-4D1C-9A1A-60410265701A}" type="sibTrans" cxnId="{A4E97820-E1EB-438E-A74D-80CC043C70EC}">
      <dgm:prSet/>
      <dgm:spPr/>
      <dgm:t>
        <a:bodyPr/>
        <a:lstStyle/>
        <a:p>
          <a:endParaRPr lang="ru-RU"/>
        </a:p>
      </dgm:t>
    </dgm:pt>
    <dgm:pt modelId="{BDC71195-EF40-4160-A662-58427E8AD8F7}">
      <dgm:prSet phldrT="[Текст]" custT="1"/>
      <dgm:spPr/>
      <dgm:t>
        <a:bodyPr/>
        <a:lstStyle/>
        <a:p>
          <a:r>
            <a:rPr lang="ru-RU" sz="1800" dirty="0" smtClean="0"/>
            <a:t>безоговорочно принимает ценности инклюзии, искренне считает, что это идёт на пользу каждому участнику образовательных отношений, готов к взаимодействию в широком социальном контексте, осознаёт и принимает необходимость изменений себя как личности и как профессионала, принимает ответственность за эффективность инклюзии</a:t>
          </a:r>
          <a:endParaRPr lang="ru-RU" sz="1800" dirty="0"/>
        </a:p>
      </dgm:t>
    </dgm:pt>
    <dgm:pt modelId="{9BCB35D3-B8B7-4558-88CD-937C89D0B06C}" type="sibTrans" cxnId="{DA17AD96-8389-483B-9A4E-CF0C89268557}">
      <dgm:prSet/>
      <dgm:spPr/>
      <dgm:t>
        <a:bodyPr/>
        <a:lstStyle/>
        <a:p>
          <a:endParaRPr lang="ru-RU"/>
        </a:p>
      </dgm:t>
    </dgm:pt>
    <dgm:pt modelId="{7C8A9785-6180-48C8-B8C2-DE1B91184DB6}" type="parTrans" cxnId="{DA17AD96-8389-483B-9A4E-CF0C89268557}">
      <dgm:prSet/>
      <dgm:spPr/>
      <dgm:t>
        <a:bodyPr/>
        <a:lstStyle/>
        <a:p>
          <a:endParaRPr lang="ru-RU"/>
        </a:p>
      </dgm:t>
    </dgm:pt>
    <dgm:pt modelId="{59459F05-8417-4935-86A0-D671CD7E94D0}">
      <dgm:prSet phldrT="[Текст]" custT="1"/>
      <dgm:spPr/>
      <dgm:t>
        <a:bodyPr/>
        <a:lstStyle/>
        <a:p>
          <a:r>
            <a:rPr lang="ru-RU" sz="2200" dirty="0" smtClean="0"/>
            <a:t>Достаточный уровень </a:t>
          </a:r>
          <a:endParaRPr lang="ru-RU" sz="2200" dirty="0"/>
        </a:p>
      </dgm:t>
    </dgm:pt>
    <dgm:pt modelId="{7BC42D4B-17B5-4B9E-AA62-EB058E4E54BD}" type="parTrans" cxnId="{14B4FB6A-BB7C-4CDD-AAC5-54F6F1D5BB22}">
      <dgm:prSet/>
      <dgm:spPr/>
      <dgm:t>
        <a:bodyPr/>
        <a:lstStyle/>
        <a:p>
          <a:endParaRPr lang="ru-RU"/>
        </a:p>
      </dgm:t>
    </dgm:pt>
    <dgm:pt modelId="{2CBC1290-3714-4495-82EC-D3D51A061460}" type="sibTrans" cxnId="{14B4FB6A-BB7C-4CDD-AAC5-54F6F1D5BB22}">
      <dgm:prSet/>
      <dgm:spPr/>
      <dgm:t>
        <a:bodyPr/>
        <a:lstStyle/>
        <a:p>
          <a:endParaRPr lang="ru-RU"/>
        </a:p>
      </dgm:t>
    </dgm:pt>
    <dgm:pt modelId="{A0618D29-8461-467A-913D-62D29013896E}">
      <dgm:prSet custT="1"/>
      <dgm:spPr/>
      <dgm:t>
        <a:bodyPr/>
        <a:lstStyle/>
        <a:p>
          <a:r>
            <a:rPr lang="ru-RU" sz="2100" dirty="0" smtClean="0"/>
            <a:t>педагог обладает устойчивой установкой на принятие и реализацию принципов и ценностей инклюзии, готов к развитию своих профессиональных компетенций и к взаимодействию по вопросам инклюзии с социумом. </a:t>
          </a:r>
          <a:endParaRPr lang="ru-RU" sz="2100" dirty="0"/>
        </a:p>
      </dgm:t>
    </dgm:pt>
    <dgm:pt modelId="{326A09B2-87A6-4539-B095-C41301C6E432}" type="parTrans" cxnId="{9B7AFF94-DB1D-4233-8D8F-89E21BA891D4}">
      <dgm:prSet/>
      <dgm:spPr/>
      <dgm:t>
        <a:bodyPr/>
        <a:lstStyle/>
        <a:p>
          <a:endParaRPr lang="ru-RU"/>
        </a:p>
      </dgm:t>
    </dgm:pt>
    <dgm:pt modelId="{B7221013-A60D-470B-9C9A-950B7BA412CE}" type="sibTrans" cxnId="{9B7AFF94-DB1D-4233-8D8F-89E21BA891D4}">
      <dgm:prSet/>
      <dgm:spPr/>
      <dgm:t>
        <a:bodyPr/>
        <a:lstStyle/>
        <a:p>
          <a:endParaRPr lang="ru-RU"/>
        </a:p>
      </dgm:t>
    </dgm:pt>
    <dgm:pt modelId="{F6842F83-DC5F-437F-9074-A271F6E0B07A}" type="pres">
      <dgm:prSet presAssocID="{688D1848-415B-4835-A6C1-1A5CFF380B1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838F73-3B04-4653-A8FB-D6DC5F1A8B4B}" type="pres">
      <dgm:prSet presAssocID="{545B342D-E96C-40EC-9BDE-948C01393AE0}" presName="composite" presStyleCnt="0"/>
      <dgm:spPr/>
    </dgm:pt>
    <dgm:pt modelId="{21004383-4658-47CF-942C-290BF47B40E1}" type="pres">
      <dgm:prSet presAssocID="{545B342D-E96C-40EC-9BDE-948C01393AE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566501-350E-489C-9A9B-B6F8326759BE}" type="pres">
      <dgm:prSet presAssocID="{545B342D-E96C-40EC-9BDE-948C01393AE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B5F13-1CB2-4848-9B97-8BE106AD15C7}" type="pres">
      <dgm:prSet presAssocID="{62606D30-9723-4DD4-BA48-0A6AF0849698}" presName="sp" presStyleCnt="0"/>
      <dgm:spPr/>
    </dgm:pt>
    <dgm:pt modelId="{E876DF75-6835-4C6C-A2A5-BC9EA3EF66AF}" type="pres">
      <dgm:prSet presAssocID="{54010988-3847-4CA1-8A40-A6E30EB1728A}" presName="composite" presStyleCnt="0"/>
      <dgm:spPr/>
    </dgm:pt>
    <dgm:pt modelId="{28B3CF87-2436-486A-8131-C495C650C253}" type="pres">
      <dgm:prSet presAssocID="{54010988-3847-4CA1-8A40-A6E30EB1728A}" presName="parentText" presStyleLbl="alignNode1" presStyleIdx="1" presStyleCnt="3" custScaleX="1243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FA220-4CF1-42E2-ACFA-EFDDF9C05B2C}" type="pres">
      <dgm:prSet presAssocID="{54010988-3847-4CA1-8A40-A6E30EB1728A}" presName="descendantText" presStyleLbl="alignAcc1" presStyleIdx="1" presStyleCnt="3" custScaleX="96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9401E1-AADE-43CC-B295-5413E60B3C0B}" type="pres">
      <dgm:prSet presAssocID="{48D9DDBE-66A1-4AEF-BAEF-79D612F9FC1A}" presName="sp" presStyleCnt="0"/>
      <dgm:spPr/>
    </dgm:pt>
    <dgm:pt modelId="{5D2E0BD4-7107-4AA5-9E3F-FB03232164FB}" type="pres">
      <dgm:prSet presAssocID="{59459F05-8417-4935-86A0-D671CD7E94D0}" presName="composite" presStyleCnt="0"/>
      <dgm:spPr/>
    </dgm:pt>
    <dgm:pt modelId="{160B8331-FAA3-4E9B-85F4-29A7A62F4F92}" type="pres">
      <dgm:prSet presAssocID="{59459F05-8417-4935-86A0-D671CD7E94D0}" presName="parentText" presStyleLbl="alignNode1" presStyleIdx="2" presStyleCnt="3" custScaleX="1243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292C82-92F7-474E-A98A-7155A3C71F75}" type="pres">
      <dgm:prSet presAssocID="{59459F05-8417-4935-86A0-D671CD7E94D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17AD96-8389-483B-9A4E-CF0C89268557}" srcId="{545B342D-E96C-40EC-9BDE-948C01393AE0}" destId="{BDC71195-EF40-4160-A662-58427E8AD8F7}" srcOrd="0" destOrd="0" parTransId="{7C8A9785-6180-48C8-B8C2-DE1B91184DB6}" sibTransId="{9BCB35D3-B8B7-4558-88CD-937C89D0B06C}"/>
    <dgm:cxn modelId="{58E679D9-C06C-49C7-BFBB-F01E1D5C4C81}" srcId="{688D1848-415B-4835-A6C1-1A5CFF380B1F}" destId="{545B342D-E96C-40EC-9BDE-948C01393AE0}" srcOrd="0" destOrd="0" parTransId="{7768B580-3A61-490F-9AD7-26342E7F2F79}" sibTransId="{62606D30-9723-4DD4-BA48-0A6AF0849698}"/>
    <dgm:cxn modelId="{A4E97820-E1EB-438E-A74D-80CC043C70EC}" srcId="{59459F05-8417-4935-86A0-D671CD7E94D0}" destId="{8B80528F-F68E-4310-A177-704943C01A7E}" srcOrd="0" destOrd="0" parTransId="{5439A840-B0F0-436A-AD7A-DB5F79A5D45E}" sibTransId="{C61CC6B0-E2AE-4D1C-9A1A-60410265701A}"/>
    <dgm:cxn modelId="{52A937C6-B765-49B1-A5B2-5D8C7B7F9BD8}" type="presOf" srcId="{545B342D-E96C-40EC-9BDE-948C01393AE0}" destId="{21004383-4658-47CF-942C-290BF47B40E1}" srcOrd="0" destOrd="0" presId="urn:microsoft.com/office/officeart/2005/8/layout/chevron2"/>
    <dgm:cxn modelId="{4742BE15-86D9-4A82-B939-33044CE295F7}" type="presOf" srcId="{59459F05-8417-4935-86A0-D671CD7E94D0}" destId="{160B8331-FAA3-4E9B-85F4-29A7A62F4F92}" srcOrd="0" destOrd="0" presId="urn:microsoft.com/office/officeart/2005/8/layout/chevron2"/>
    <dgm:cxn modelId="{C1D974E9-5224-4CA8-B9AB-F76B6C1B0E03}" type="presOf" srcId="{688D1848-415B-4835-A6C1-1A5CFF380B1F}" destId="{F6842F83-DC5F-437F-9074-A271F6E0B07A}" srcOrd="0" destOrd="0" presId="urn:microsoft.com/office/officeart/2005/8/layout/chevron2"/>
    <dgm:cxn modelId="{85B2FFB2-C0DF-4CB1-B204-3D10DB0CC833}" srcId="{688D1848-415B-4835-A6C1-1A5CFF380B1F}" destId="{54010988-3847-4CA1-8A40-A6E30EB1728A}" srcOrd="1" destOrd="0" parTransId="{39A6758E-DEEF-47CC-A20B-0CDE2B9AB4BC}" sibTransId="{48D9DDBE-66A1-4AEF-BAEF-79D612F9FC1A}"/>
    <dgm:cxn modelId="{14B4FB6A-BB7C-4CDD-AAC5-54F6F1D5BB22}" srcId="{688D1848-415B-4835-A6C1-1A5CFF380B1F}" destId="{59459F05-8417-4935-86A0-D671CD7E94D0}" srcOrd="2" destOrd="0" parTransId="{7BC42D4B-17B5-4B9E-AA62-EB058E4E54BD}" sibTransId="{2CBC1290-3714-4495-82EC-D3D51A061460}"/>
    <dgm:cxn modelId="{91AD5AFD-CFA9-46E8-B057-559E64E9AAD0}" type="presOf" srcId="{BDC71195-EF40-4160-A662-58427E8AD8F7}" destId="{32566501-350E-489C-9A9B-B6F8326759BE}" srcOrd="0" destOrd="0" presId="urn:microsoft.com/office/officeart/2005/8/layout/chevron2"/>
    <dgm:cxn modelId="{AA0CA173-4883-4E36-9ABA-933C52F35F9D}" type="presOf" srcId="{54010988-3847-4CA1-8A40-A6E30EB1728A}" destId="{28B3CF87-2436-486A-8131-C495C650C253}" srcOrd="0" destOrd="0" presId="urn:microsoft.com/office/officeart/2005/8/layout/chevron2"/>
    <dgm:cxn modelId="{5E9D48BA-E1B3-41AD-B965-853EBE00CBF9}" type="presOf" srcId="{A0618D29-8461-467A-913D-62D29013896E}" destId="{1F6FA220-4CF1-42E2-ACFA-EFDDF9C05B2C}" srcOrd="0" destOrd="0" presId="urn:microsoft.com/office/officeart/2005/8/layout/chevron2"/>
    <dgm:cxn modelId="{31388CA0-889A-4AFE-97F5-4F2934EEBC5C}" type="presOf" srcId="{8B80528F-F68E-4310-A177-704943C01A7E}" destId="{31292C82-92F7-474E-A98A-7155A3C71F75}" srcOrd="0" destOrd="0" presId="urn:microsoft.com/office/officeart/2005/8/layout/chevron2"/>
    <dgm:cxn modelId="{9B7AFF94-DB1D-4233-8D8F-89E21BA891D4}" srcId="{54010988-3847-4CA1-8A40-A6E30EB1728A}" destId="{A0618D29-8461-467A-913D-62D29013896E}" srcOrd="0" destOrd="0" parTransId="{326A09B2-87A6-4539-B095-C41301C6E432}" sibTransId="{B7221013-A60D-470B-9C9A-950B7BA412CE}"/>
    <dgm:cxn modelId="{3DB3B58E-3997-4EF9-94CD-B38023BA67F8}" type="presParOf" srcId="{F6842F83-DC5F-437F-9074-A271F6E0B07A}" destId="{0B838F73-3B04-4653-A8FB-D6DC5F1A8B4B}" srcOrd="0" destOrd="0" presId="urn:microsoft.com/office/officeart/2005/8/layout/chevron2"/>
    <dgm:cxn modelId="{BA660278-431A-4DD6-B859-155EA48F901D}" type="presParOf" srcId="{0B838F73-3B04-4653-A8FB-D6DC5F1A8B4B}" destId="{21004383-4658-47CF-942C-290BF47B40E1}" srcOrd="0" destOrd="0" presId="urn:microsoft.com/office/officeart/2005/8/layout/chevron2"/>
    <dgm:cxn modelId="{41AD7377-A2E0-4D91-8FBE-4406AF568B37}" type="presParOf" srcId="{0B838F73-3B04-4653-A8FB-D6DC5F1A8B4B}" destId="{32566501-350E-489C-9A9B-B6F8326759BE}" srcOrd="1" destOrd="0" presId="urn:microsoft.com/office/officeart/2005/8/layout/chevron2"/>
    <dgm:cxn modelId="{459D39F4-7104-40A2-B67B-DE1622ED556C}" type="presParOf" srcId="{F6842F83-DC5F-437F-9074-A271F6E0B07A}" destId="{563B5F13-1CB2-4848-9B97-8BE106AD15C7}" srcOrd="1" destOrd="0" presId="urn:microsoft.com/office/officeart/2005/8/layout/chevron2"/>
    <dgm:cxn modelId="{E9A8ACA8-7E14-4C33-A480-3ACB78B353A3}" type="presParOf" srcId="{F6842F83-DC5F-437F-9074-A271F6E0B07A}" destId="{E876DF75-6835-4C6C-A2A5-BC9EA3EF66AF}" srcOrd="2" destOrd="0" presId="urn:microsoft.com/office/officeart/2005/8/layout/chevron2"/>
    <dgm:cxn modelId="{8D77C2FA-EAE1-45EE-88DB-19DB1D3F4518}" type="presParOf" srcId="{E876DF75-6835-4C6C-A2A5-BC9EA3EF66AF}" destId="{28B3CF87-2436-486A-8131-C495C650C253}" srcOrd="0" destOrd="0" presId="urn:microsoft.com/office/officeart/2005/8/layout/chevron2"/>
    <dgm:cxn modelId="{8748B2E6-1116-49B8-8A1A-B67797BA3DE9}" type="presParOf" srcId="{E876DF75-6835-4C6C-A2A5-BC9EA3EF66AF}" destId="{1F6FA220-4CF1-42E2-ACFA-EFDDF9C05B2C}" srcOrd="1" destOrd="0" presId="urn:microsoft.com/office/officeart/2005/8/layout/chevron2"/>
    <dgm:cxn modelId="{3F9CE448-BF94-4CDB-B24B-F9558ECEACFA}" type="presParOf" srcId="{F6842F83-DC5F-437F-9074-A271F6E0B07A}" destId="{B19401E1-AADE-43CC-B295-5413E60B3C0B}" srcOrd="3" destOrd="0" presId="urn:microsoft.com/office/officeart/2005/8/layout/chevron2"/>
    <dgm:cxn modelId="{FD7B9BE2-88B5-4DF4-B0DB-802C32D9AE90}" type="presParOf" srcId="{F6842F83-DC5F-437F-9074-A271F6E0B07A}" destId="{5D2E0BD4-7107-4AA5-9E3F-FB03232164FB}" srcOrd="4" destOrd="0" presId="urn:microsoft.com/office/officeart/2005/8/layout/chevron2"/>
    <dgm:cxn modelId="{1735DDD4-3C60-425B-89FE-CAD90CAB9524}" type="presParOf" srcId="{5D2E0BD4-7107-4AA5-9E3F-FB03232164FB}" destId="{160B8331-FAA3-4E9B-85F4-29A7A62F4F92}" srcOrd="0" destOrd="0" presId="urn:microsoft.com/office/officeart/2005/8/layout/chevron2"/>
    <dgm:cxn modelId="{3BA7D095-2BC5-48D4-B210-551326CF9E31}" type="presParOf" srcId="{5D2E0BD4-7107-4AA5-9E3F-FB03232164FB}" destId="{31292C82-92F7-474E-A98A-7155A3C71F7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A59348-4965-41EF-9DE2-2473C01D7A52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401CD5-057A-4D74-A971-1ED8AB555EDB}">
      <dgm:prSet phldrT="[Текст]"/>
      <dgm:spPr/>
      <dgm:t>
        <a:bodyPr/>
        <a:lstStyle/>
        <a:p>
          <a:r>
            <a:rPr lang="ru-RU" dirty="0" smtClean="0"/>
            <a:t>Критический уровень </a:t>
          </a:r>
          <a:endParaRPr lang="ru-RU" dirty="0"/>
        </a:p>
      </dgm:t>
    </dgm:pt>
    <dgm:pt modelId="{D9F782CF-95B1-4918-857D-B66984D9BB03}" type="parTrans" cxnId="{B5164964-95B2-41BB-B88D-0A6431B56A19}">
      <dgm:prSet/>
      <dgm:spPr/>
      <dgm:t>
        <a:bodyPr/>
        <a:lstStyle/>
        <a:p>
          <a:endParaRPr lang="ru-RU"/>
        </a:p>
      </dgm:t>
    </dgm:pt>
    <dgm:pt modelId="{53B848A5-5C34-4A6C-BDFD-8DA71E0B3C1F}" type="sibTrans" cxnId="{B5164964-95B2-41BB-B88D-0A6431B56A19}">
      <dgm:prSet/>
      <dgm:spPr/>
      <dgm:t>
        <a:bodyPr/>
        <a:lstStyle/>
        <a:p>
          <a:endParaRPr lang="ru-RU"/>
        </a:p>
      </dgm:t>
    </dgm:pt>
    <dgm:pt modelId="{FF28C0CB-A512-4D99-893A-0DD9A623FF1C}">
      <dgm:prSet phldrT="[Текст]" custT="1"/>
      <dgm:spPr/>
      <dgm:t>
        <a:bodyPr/>
        <a:lstStyle/>
        <a:p>
          <a:r>
            <a:rPr lang="ru-RU" sz="2200" dirty="0" smtClean="0"/>
            <a:t>педагог, понимая неизбежность происходящих изменений, не считает, что инклюзия является ресурсом развития общества, не осознаёт и не принимает ценности индивидуализации, готов взаимодействовать по вопросам инклюзии только в узком профессиональном кругу. </a:t>
          </a:r>
          <a:endParaRPr lang="ru-RU" sz="2200" dirty="0"/>
        </a:p>
      </dgm:t>
    </dgm:pt>
    <dgm:pt modelId="{225293CD-9CE0-4E2C-9F8E-0F92AE2D2CEF}" type="parTrans" cxnId="{5166507A-7029-4F96-8D6D-D6E1B683DDE6}">
      <dgm:prSet/>
      <dgm:spPr/>
      <dgm:t>
        <a:bodyPr/>
        <a:lstStyle/>
        <a:p>
          <a:endParaRPr lang="ru-RU"/>
        </a:p>
      </dgm:t>
    </dgm:pt>
    <dgm:pt modelId="{CFD47C51-3A4B-4322-AAF2-5036C96FCC23}" type="sibTrans" cxnId="{5166507A-7029-4F96-8D6D-D6E1B683DDE6}">
      <dgm:prSet/>
      <dgm:spPr/>
      <dgm:t>
        <a:bodyPr/>
        <a:lstStyle/>
        <a:p>
          <a:endParaRPr lang="ru-RU"/>
        </a:p>
      </dgm:t>
    </dgm:pt>
    <dgm:pt modelId="{A77E8D94-589C-42F6-9CDA-C5BC8A422050}">
      <dgm:prSet phldrT="[Текст]"/>
      <dgm:spPr/>
      <dgm:t>
        <a:bodyPr/>
        <a:lstStyle/>
        <a:p>
          <a:r>
            <a:rPr lang="ru-RU" dirty="0" smtClean="0"/>
            <a:t>Низкий уровень </a:t>
          </a:r>
          <a:endParaRPr lang="ru-RU" dirty="0"/>
        </a:p>
      </dgm:t>
    </dgm:pt>
    <dgm:pt modelId="{839A52AF-C0BB-4ABE-98AF-FB22CBA3A907}" type="parTrans" cxnId="{FA3FB357-4EC7-4409-92AD-2AE6A81CC502}">
      <dgm:prSet/>
      <dgm:spPr/>
      <dgm:t>
        <a:bodyPr/>
        <a:lstStyle/>
        <a:p>
          <a:endParaRPr lang="ru-RU"/>
        </a:p>
      </dgm:t>
    </dgm:pt>
    <dgm:pt modelId="{F756D65B-85EB-4CB5-8F0D-F97B002BD56D}" type="sibTrans" cxnId="{FA3FB357-4EC7-4409-92AD-2AE6A81CC502}">
      <dgm:prSet/>
      <dgm:spPr/>
      <dgm:t>
        <a:bodyPr/>
        <a:lstStyle/>
        <a:p>
          <a:endParaRPr lang="ru-RU"/>
        </a:p>
      </dgm:t>
    </dgm:pt>
    <dgm:pt modelId="{A86D2D0B-8220-47DB-91AC-6E297351D77B}">
      <dgm:prSet phldrT="[Текст]"/>
      <dgm:spPr/>
      <dgm:t>
        <a:bodyPr/>
        <a:lstStyle/>
        <a:p>
          <a:r>
            <a:rPr lang="ru-RU" dirty="0" smtClean="0"/>
            <a:t>характеризуется неприятием ценностей и норм инклюзии, отрицанием необходимости развития профессионально важных качеств и умений, неготовностью к взаимодействию по вопросам инклюзии</a:t>
          </a:r>
          <a:endParaRPr lang="ru-RU" dirty="0"/>
        </a:p>
      </dgm:t>
    </dgm:pt>
    <dgm:pt modelId="{554112C5-2BC8-40DC-8108-6B52EE70B3AC}" type="parTrans" cxnId="{AFC828C0-C145-49DC-A2E0-184A4DE8971C}">
      <dgm:prSet/>
      <dgm:spPr/>
      <dgm:t>
        <a:bodyPr/>
        <a:lstStyle/>
        <a:p>
          <a:endParaRPr lang="ru-RU"/>
        </a:p>
      </dgm:t>
    </dgm:pt>
    <dgm:pt modelId="{C7B95C7B-A5D2-455C-9B9F-F65D88639FAC}" type="sibTrans" cxnId="{AFC828C0-C145-49DC-A2E0-184A4DE8971C}">
      <dgm:prSet/>
      <dgm:spPr/>
      <dgm:t>
        <a:bodyPr/>
        <a:lstStyle/>
        <a:p>
          <a:endParaRPr lang="ru-RU"/>
        </a:p>
      </dgm:t>
    </dgm:pt>
    <dgm:pt modelId="{A0F9F366-F698-4A04-98B9-57A69CB484A8}" type="pres">
      <dgm:prSet presAssocID="{08A59348-4965-41EF-9DE2-2473C01D7A5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4365BF-8835-4585-B047-E88977E8DA16}" type="pres">
      <dgm:prSet presAssocID="{BC401CD5-057A-4D74-A971-1ED8AB555EDB}" presName="composite" presStyleCnt="0"/>
      <dgm:spPr/>
    </dgm:pt>
    <dgm:pt modelId="{78B92D97-E606-4078-84F3-9D965D829C8E}" type="pres">
      <dgm:prSet presAssocID="{BC401CD5-057A-4D74-A971-1ED8AB555EDB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437B57-86B8-42B5-802B-0A8FD66EA9A9}" type="pres">
      <dgm:prSet presAssocID="{BC401CD5-057A-4D74-A971-1ED8AB555EDB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DD7A29-DD84-4E73-87EB-7384FF2E1DFE}" type="pres">
      <dgm:prSet presAssocID="{53B848A5-5C34-4A6C-BDFD-8DA71E0B3C1F}" presName="sp" presStyleCnt="0"/>
      <dgm:spPr/>
    </dgm:pt>
    <dgm:pt modelId="{A92C6C23-962B-4FA4-BABF-65CF5148D35E}" type="pres">
      <dgm:prSet presAssocID="{A77E8D94-589C-42F6-9CDA-C5BC8A422050}" presName="composite" presStyleCnt="0"/>
      <dgm:spPr/>
    </dgm:pt>
    <dgm:pt modelId="{07678BD5-1A07-47DC-BB85-97AC81E22F05}" type="pres">
      <dgm:prSet presAssocID="{A77E8D94-589C-42F6-9CDA-C5BC8A42205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30E535-F9DC-4646-B9C2-1EB685E8E764}" type="pres">
      <dgm:prSet presAssocID="{A77E8D94-589C-42F6-9CDA-C5BC8A42205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ACA1F4-5108-482B-9068-10D99D4A9296}" type="presOf" srcId="{A77E8D94-589C-42F6-9CDA-C5BC8A422050}" destId="{07678BD5-1A07-47DC-BB85-97AC81E22F05}" srcOrd="0" destOrd="0" presId="urn:microsoft.com/office/officeart/2005/8/layout/chevron2"/>
    <dgm:cxn modelId="{31BE0036-F3E4-4710-BF14-8BC5E31E7EE3}" type="presOf" srcId="{08A59348-4965-41EF-9DE2-2473C01D7A52}" destId="{A0F9F366-F698-4A04-98B9-57A69CB484A8}" srcOrd="0" destOrd="0" presId="urn:microsoft.com/office/officeart/2005/8/layout/chevron2"/>
    <dgm:cxn modelId="{AFC828C0-C145-49DC-A2E0-184A4DE8971C}" srcId="{A77E8D94-589C-42F6-9CDA-C5BC8A422050}" destId="{A86D2D0B-8220-47DB-91AC-6E297351D77B}" srcOrd="0" destOrd="0" parTransId="{554112C5-2BC8-40DC-8108-6B52EE70B3AC}" sibTransId="{C7B95C7B-A5D2-455C-9B9F-F65D88639FAC}"/>
    <dgm:cxn modelId="{FA3FB357-4EC7-4409-92AD-2AE6A81CC502}" srcId="{08A59348-4965-41EF-9DE2-2473C01D7A52}" destId="{A77E8D94-589C-42F6-9CDA-C5BC8A422050}" srcOrd="1" destOrd="0" parTransId="{839A52AF-C0BB-4ABE-98AF-FB22CBA3A907}" sibTransId="{F756D65B-85EB-4CB5-8F0D-F97B002BD56D}"/>
    <dgm:cxn modelId="{857F6833-F70F-4F73-B602-1AB0CD26BAA5}" type="presOf" srcId="{BC401CD5-057A-4D74-A971-1ED8AB555EDB}" destId="{78B92D97-E606-4078-84F3-9D965D829C8E}" srcOrd="0" destOrd="0" presId="urn:microsoft.com/office/officeart/2005/8/layout/chevron2"/>
    <dgm:cxn modelId="{9521A40A-B4A9-43FD-BC22-BD83D682482E}" type="presOf" srcId="{A86D2D0B-8220-47DB-91AC-6E297351D77B}" destId="{BA30E535-F9DC-4646-B9C2-1EB685E8E764}" srcOrd="0" destOrd="0" presId="urn:microsoft.com/office/officeart/2005/8/layout/chevron2"/>
    <dgm:cxn modelId="{5166507A-7029-4F96-8D6D-D6E1B683DDE6}" srcId="{BC401CD5-057A-4D74-A971-1ED8AB555EDB}" destId="{FF28C0CB-A512-4D99-893A-0DD9A623FF1C}" srcOrd="0" destOrd="0" parTransId="{225293CD-9CE0-4E2C-9F8E-0F92AE2D2CEF}" sibTransId="{CFD47C51-3A4B-4322-AAF2-5036C96FCC23}"/>
    <dgm:cxn modelId="{828FC272-E1B0-4355-8759-F6412D523712}" type="presOf" srcId="{FF28C0CB-A512-4D99-893A-0DD9A623FF1C}" destId="{91437B57-86B8-42B5-802B-0A8FD66EA9A9}" srcOrd="0" destOrd="0" presId="urn:microsoft.com/office/officeart/2005/8/layout/chevron2"/>
    <dgm:cxn modelId="{B5164964-95B2-41BB-B88D-0A6431B56A19}" srcId="{08A59348-4965-41EF-9DE2-2473C01D7A52}" destId="{BC401CD5-057A-4D74-A971-1ED8AB555EDB}" srcOrd="0" destOrd="0" parTransId="{D9F782CF-95B1-4918-857D-B66984D9BB03}" sibTransId="{53B848A5-5C34-4A6C-BDFD-8DA71E0B3C1F}"/>
    <dgm:cxn modelId="{5084F7B4-E103-44E9-B563-76EDB0748E1C}" type="presParOf" srcId="{A0F9F366-F698-4A04-98B9-57A69CB484A8}" destId="{C04365BF-8835-4585-B047-E88977E8DA16}" srcOrd="0" destOrd="0" presId="urn:microsoft.com/office/officeart/2005/8/layout/chevron2"/>
    <dgm:cxn modelId="{D3836BC0-E3AC-4B9A-84B6-027CB7656729}" type="presParOf" srcId="{C04365BF-8835-4585-B047-E88977E8DA16}" destId="{78B92D97-E606-4078-84F3-9D965D829C8E}" srcOrd="0" destOrd="0" presId="urn:microsoft.com/office/officeart/2005/8/layout/chevron2"/>
    <dgm:cxn modelId="{F885EA84-D340-4593-88DC-FDB5EA808695}" type="presParOf" srcId="{C04365BF-8835-4585-B047-E88977E8DA16}" destId="{91437B57-86B8-42B5-802B-0A8FD66EA9A9}" srcOrd="1" destOrd="0" presId="urn:microsoft.com/office/officeart/2005/8/layout/chevron2"/>
    <dgm:cxn modelId="{72283B80-4E93-48E4-9B4A-592A9AB1FAB8}" type="presParOf" srcId="{A0F9F366-F698-4A04-98B9-57A69CB484A8}" destId="{7BDD7A29-DD84-4E73-87EB-7384FF2E1DFE}" srcOrd="1" destOrd="0" presId="urn:microsoft.com/office/officeart/2005/8/layout/chevron2"/>
    <dgm:cxn modelId="{123A9698-1A7A-4AC6-A740-5F56C7814CE1}" type="presParOf" srcId="{A0F9F366-F698-4A04-98B9-57A69CB484A8}" destId="{A92C6C23-962B-4FA4-BABF-65CF5148D35E}" srcOrd="2" destOrd="0" presId="urn:microsoft.com/office/officeart/2005/8/layout/chevron2"/>
    <dgm:cxn modelId="{D03A19C5-7597-4E4F-919C-988AA1190111}" type="presParOf" srcId="{A92C6C23-962B-4FA4-BABF-65CF5148D35E}" destId="{07678BD5-1A07-47DC-BB85-97AC81E22F05}" srcOrd="0" destOrd="0" presId="urn:microsoft.com/office/officeart/2005/8/layout/chevron2"/>
    <dgm:cxn modelId="{BD43326C-A7E1-418A-BFFB-A0672C83BA94}" type="presParOf" srcId="{A92C6C23-962B-4FA4-BABF-65CF5148D35E}" destId="{BA30E535-F9DC-4646-B9C2-1EB685E8E76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818339A-E6F2-442D-B37F-115E2A90A4B5}" type="doc">
      <dgm:prSet loTypeId="urn:microsoft.com/office/officeart/2008/layout/NameandTitleOrganizationalChart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3610A6-2022-4413-88B3-D5169FCF2938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Инклюзивная культура</a:t>
          </a:r>
          <a:endParaRPr lang="ru-RU" b="1" dirty="0">
            <a:solidFill>
              <a:srgbClr val="FF0000"/>
            </a:solidFill>
          </a:endParaRPr>
        </a:p>
      </dgm:t>
    </dgm:pt>
    <dgm:pt modelId="{89394953-226B-42BA-99DA-226CB16CBEAC}" type="parTrans" cxnId="{F92A562E-EBD3-426A-B2B0-7751C26191E2}">
      <dgm:prSet/>
      <dgm:spPr/>
      <dgm:t>
        <a:bodyPr/>
        <a:lstStyle/>
        <a:p>
          <a:endParaRPr lang="ru-RU"/>
        </a:p>
      </dgm:t>
    </dgm:pt>
    <dgm:pt modelId="{C67893A3-6C05-4A8D-8F25-C59398281A1D}" type="sibTrans" cxnId="{F92A562E-EBD3-426A-B2B0-7751C26191E2}">
      <dgm:prSet/>
      <dgm:spPr/>
      <dgm:t>
        <a:bodyPr/>
        <a:lstStyle/>
        <a:p>
          <a:r>
            <a:rPr lang="ru-RU" dirty="0" smtClean="0"/>
            <a:t>«Смысловая рамка» жизни</a:t>
          </a:r>
          <a:endParaRPr lang="ru-RU" dirty="0"/>
        </a:p>
      </dgm:t>
    </dgm:pt>
    <dgm:pt modelId="{366A1643-218A-4328-A54A-9A449A4F362F}">
      <dgm:prSet phldrT="[Текст]"/>
      <dgm:spPr/>
      <dgm:t>
        <a:bodyPr/>
        <a:lstStyle/>
        <a:p>
          <a:r>
            <a:rPr lang="ru-RU" dirty="0" smtClean="0"/>
            <a:t>идентичность</a:t>
          </a:r>
          <a:endParaRPr lang="ru-RU" dirty="0"/>
        </a:p>
      </dgm:t>
    </dgm:pt>
    <dgm:pt modelId="{5E484C65-C6D7-4CC4-8908-A58617E4D5B4}" type="parTrans" cxnId="{79864356-E867-4D48-A207-62392284D4A3}">
      <dgm:prSet/>
      <dgm:spPr/>
      <dgm:t>
        <a:bodyPr/>
        <a:lstStyle/>
        <a:p>
          <a:endParaRPr lang="ru-RU"/>
        </a:p>
      </dgm:t>
    </dgm:pt>
    <dgm:pt modelId="{931AFAE3-37DB-49D1-8195-E37C931943C8}" type="sibTrans" cxnId="{79864356-E867-4D48-A207-62392284D4A3}">
      <dgm:prSet/>
      <dgm:spPr/>
      <dgm:t>
        <a:bodyPr/>
        <a:lstStyle/>
        <a:p>
          <a:r>
            <a:rPr lang="ru-RU" dirty="0" smtClean="0"/>
            <a:t>Кто я </a:t>
          </a:r>
        </a:p>
        <a:p>
          <a:r>
            <a:rPr lang="ru-RU" dirty="0" smtClean="0"/>
            <a:t>и кто для меня другие / иные?</a:t>
          </a:r>
          <a:endParaRPr lang="ru-RU" dirty="0"/>
        </a:p>
      </dgm:t>
    </dgm:pt>
    <dgm:pt modelId="{F04255FD-E017-4649-B6B3-36E86F8735A9}">
      <dgm:prSet phldrT="[Текст]"/>
      <dgm:spPr/>
      <dgm:t>
        <a:bodyPr/>
        <a:lstStyle/>
        <a:p>
          <a:r>
            <a:rPr lang="ru-RU" dirty="0" smtClean="0"/>
            <a:t>деятельность</a:t>
          </a:r>
          <a:endParaRPr lang="ru-RU" dirty="0"/>
        </a:p>
      </dgm:t>
    </dgm:pt>
    <dgm:pt modelId="{52DCE9F4-9269-4760-87F1-9B2D0D647550}" type="parTrans" cxnId="{B4699BE1-FAC0-46C4-ACAA-3AA7D7EA31BE}">
      <dgm:prSet/>
      <dgm:spPr/>
      <dgm:t>
        <a:bodyPr/>
        <a:lstStyle/>
        <a:p>
          <a:endParaRPr lang="ru-RU"/>
        </a:p>
      </dgm:t>
    </dgm:pt>
    <dgm:pt modelId="{1FE6C226-88CD-47FD-A463-5B6011560041}" type="sibTrans" cxnId="{B4699BE1-FAC0-46C4-ACAA-3AA7D7EA31BE}">
      <dgm:prSet/>
      <dgm:spPr/>
      <dgm:t>
        <a:bodyPr/>
        <a:lstStyle/>
        <a:p>
          <a:r>
            <a:rPr lang="ru-RU" dirty="0" smtClean="0"/>
            <a:t>Что делаю я с собой и другими </a:t>
          </a:r>
        </a:p>
        <a:p>
          <a:r>
            <a:rPr lang="ru-RU" dirty="0" smtClean="0"/>
            <a:t>(в </a:t>
          </a:r>
          <a:r>
            <a:rPr lang="ru-RU" dirty="0" err="1" smtClean="0"/>
            <a:t>т.ч</a:t>
          </a:r>
          <a:r>
            <a:rPr lang="ru-RU" dirty="0" smtClean="0"/>
            <a:t>. для преодоления барьеров общения)?</a:t>
          </a:r>
          <a:endParaRPr lang="ru-RU" dirty="0"/>
        </a:p>
      </dgm:t>
    </dgm:pt>
    <dgm:pt modelId="{985E82BF-4013-4AC8-9577-DBDDFC19A102}">
      <dgm:prSet phldrT="[Текст]"/>
      <dgm:spPr/>
      <dgm:t>
        <a:bodyPr/>
        <a:lstStyle/>
        <a:p>
          <a:r>
            <a:rPr lang="ru-RU" dirty="0" smtClean="0"/>
            <a:t>ценности </a:t>
          </a:r>
          <a:endParaRPr lang="ru-RU" dirty="0"/>
        </a:p>
      </dgm:t>
    </dgm:pt>
    <dgm:pt modelId="{67DDBD04-0395-4D91-BAB8-686F60F3DD02}" type="parTrans" cxnId="{6E9E8142-A80E-4067-9BD7-81858B523578}">
      <dgm:prSet/>
      <dgm:spPr/>
      <dgm:t>
        <a:bodyPr/>
        <a:lstStyle/>
        <a:p>
          <a:endParaRPr lang="ru-RU"/>
        </a:p>
      </dgm:t>
    </dgm:pt>
    <dgm:pt modelId="{8B8E9AE7-A7C0-4F71-B525-19DBF14B5525}" type="sibTrans" cxnId="{6E9E8142-A80E-4067-9BD7-81858B523578}">
      <dgm:prSet/>
      <dgm:spPr/>
      <dgm:t>
        <a:bodyPr/>
        <a:lstStyle/>
        <a:p>
          <a:r>
            <a:rPr lang="ru-RU" dirty="0" smtClean="0"/>
            <a:t>Ради чего  я готов что-то делать?</a:t>
          </a:r>
          <a:endParaRPr lang="ru-RU" dirty="0"/>
        </a:p>
      </dgm:t>
    </dgm:pt>
    <dgm:pt modelId="{D9E8BC73-B55D-4DF5-89D4-25CABA9DE626}" type="pres">
      <dgm:prSet presAssocID="{1818339A-E6F2-442D-B37F-115E2A90A4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BF2A059-B66E-445D-B5AF-3D8FC6C58112}" type="pres">
      <dgm:prSet presAssocID="{B43610A6-2022-4413-88B3-D5169FCF2938}" presName="hierRoot1" presStyleCnt="0">
        <dgm:presLayoutVars>
          <dgm:hierBranch val="init"/>
        </dgm:presLayoutVars>
      </dgm:prSet>
      <dgm:spPr/>
    </dgm:pt>
    <dgm:pt modelId="{B398271D-BAB2-4861-BFC0-CAF633EA5C3A}" type="pres">
      <dgm:prSet presAssocID="{B43610A6-2022-4413-88B3-D5169FCF2938}" presName="rootComposite1" presStyleCnt="0"/>
      <dgm:spPr/>
    </dgm:pt>
    <dgm:pt modelId="{F5C15B0F-AC97-4904-A978-3C33EB2DF29F}" type="pres">
      <dgm:prSet presAssocID="{B43610A6-2022-4413-88B3-D5169FCF2938}" presName="rootText1" presStyleLbl="node0" presStyleIdx="0" presStyleCnt="1" custScaleX="234165" custLinFactNeighborX="6565" custLinFactNeighborY="-75040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C7F2D670-9BDE-4FF9-B5AD-8D3D51AC64BC}" type="pres">
      <dgm:prSet presAssocID="{B43610A6-2022-4413-88B3-D5169FCF2938}" presName="titleText1" presStyleLbl="fgAcc0" presStyleIdx="0" presStyleCnt="1" custScaleX="263354" custScaleY="128363" custLinFactY="-82774" custLinFactNeighborX="30332" custLinFactNeighborY="-1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06DCECC1-4236-43DA-B3F3-821A51408BD5}" type="pres">
      <dgm:prSet presAssocID="{B43610A6-2022-4413-88B3-D5169FCF2938}" presName="rootConnector1" presStyleLbl="node1" presStyleIdx="0" presStyleCnt="3"/>
      <dgm:spPr/>
      <dgm:t>
        <a:bodyPr/>
        <a:lstStyle/>
        <a:p>
          <a:endParaRPr lang="ru-RU"/>
        </a:p>
      </dgm:t>
    </dgm:pt>
    <dgm:pt modelId="{62AE2496-9825-414A-B793-CD0F7CE38058}" type="pres">
      <dgm:prSet presAssocID="{B43610A6-2022-4413-88B3-D5169FCF2938}" presName="hierChild2" presStyleCnt="0"/>
      <dgm:spPr/>
    </dgm:pt>
    <dgm:pt modelId="{A8298F87-633B-4C84-AF70-0C4B6B5856C7}" type="pres">
      <dgm:prSet presAssocID="{5E484C65-C6D7-4CC4-8908-A58617E4D5B4}" presName="Name37" presStyleLbl="parChTrans1D2" presStyleIdx="0" presStyleCnt="3"/>
      <dgm:spPr/>
      <dgm:t>
        <a:bodyPr/>
        <a:lstStyle/>
        <a:p>
          <a:endParaRPr lang="ru-RU"/>
        </a:p>
      </dgm:t>
    </dgm:pt>
    <dgm:pt modelId="{9B262BD6-BFF8-4067-A723-5BCB9A72360E}" type="pres">
      <dgm:prSet presAssocID="{366A1643-218A-4328-A54A-9A449A4F362F}" presName="hierRoot2" presStyleCnt="0">
        <dgm:presLayoutVars>
          <dgm:hierBranch val="init"/>
        </dgm:presLayoutVars>
      </dgm:prSet>
      <dgm:spPr/>
    </dgm:pt>
    <dgm:pt modelId="{6680565A-E1FE-4707-88B2-A51134DA9756}" type="pres">
      <dgm:prSet presAssocID="{366A1643-218A-4328-A54A-9A449A4F362F}" presName="rootComposite" presStyleCnt="0"/>
      <dgm:spPr/>
    </dgm:pt>
    <dgm:pt modelId="{5304BBD0-E36E-473E-8FFC-174FFC86249B}" type="pres">
      <dgm:prSet presAssocID="{366A1643-218A-4328-A54A-9A449A4F362F}" presName="rootText" presStyleLbl="node1" presStyleIdx="0" presStyleCnt="3" custScaleX="125964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DBF670C0-795A-4062-86E5-A40DF172750F}" type="pres">
      <dgm:prSet presAssocID="{366A1643-218A-4328-A54A-9A449A4F362F}" presName="titleText2" presStyleLbl="fgAcc1" presStyleIdx="0" presStyleCnt="3" custScaleX="154392" custScaleY="411344" custLinFactY="100000" custLinFactNeighborX="-1089" custLinFactNeighborY="11139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91790ED5-C961-4469-88E1-BA58A7B69A7D}" type="pres">
      <dgm:prSet presAssocID="{366A1643-218A-4328-A54A-9A449A4F362F}" presName="rootConnector" presStyleLbl="node2" presStyleIdx="0" presStyleCnt="0"/>
      <dgm:spPr/>
      <dgm:t>
        <a:bodyPr/>
        <a:lstStyle/>
        <a:p>
          <a:endParaRPr lang="ru-RU"/>
        </a:p>
      </dgm:t>
    </dgm:pt>
    <dgm:pt modelId="{62ADA1A2-64D4-42B2-A698-197CFF083919}" type="pres">
      <dgm:prSet presAssocID="{366A1643-218A-4328-A54A-9A449A4F362F}" presName="hierChild4" presStyleCnt="0"/>
      <dgm:spPr/>
    </dgm:pt>
    <dgm:pt modelId="{5767A981-F897-4640-B8A0-3A1520C9401E}" type="pres">
      <dgm:prSet presAssocID="{366A1643-218A-4328-A54A-9A449A4F362F}" presName="hierChild5" presStyleCnt="0"/>
      <dgm:spPr/>
    </dgm:pt>
    <dgm:pt modelId="{A07CE89E-08A3-4CE0-83F4-DB305E207557}" type="pres">
      <dgm:prSet presAssocID="{52DCE9F4-9269-4760-87F1-9B2D0D647550}" presName="Name37" presStyleLbl="parChTrans1D2" presStyleIdx="1" presStyleCnt="3"/>
      <dgm:spPr/>
      <dgm:t>
        <a:bodyPr/>
        <a:lstStyle/>
        <a:p>
          <a:endParaRPr lang="ru-RU"/>
        </a:p>
      </dgm:t>
    </dgm:pt>
    <dgm:pt modelId="{DE3468FA-5036-4A88-A821-0C58F1C503A2}" type="pres">
      <dgm:prSet presAssocID="{F04255FD-E017-4649-B6B3-36E86F8735A9}" presName="hierRoot2" presStyleCnt="0">
        <dgm:presLayoutVars>
          <dgm:hierBranch val="init"/>
        </dgm:presLayoutVars>
      </dgm:prSet>
      <dgm:spPr/>
    </dgm:pt>
    <dgm:pt modelId="{8220AFE7-282C-4478-A5FD-B16C93479CF2}" type="pres">
      <dgm:prSet presAssocID="{F04255FD-E017-4649-B6B3-36E86F8735A9}" presName="rootComposite" presStyleCnt="0"/>
      <dgm:spPr/>
    </dgm:pt>
    <dgm:pt modelId="{2D659012-C8C2-48E4-9849-71ADBA35B055}" type="pres">
      <dgm:prSet presAssocID="{F04255FD-E017-4649-B6B3-36E86F8735A9}" presName="rootText" presStyleLbl="node1" presStyleIdx="1" presStyleCnt="3" custScaleX="12910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F16679A3-76A5-48C1-A4E0-09085A104929}" type="pres">
      <dgm:prSet presAssocID="{F04255FD-E017-4649-B6B3-36E86F8735A9}" presName="titleText2" presStyleLbl="fgAcc1" presStyleIdx="1" presStyleCnt="3" custScaleX="217646" custScaleY="503761" custLinFactY="100000" custLinFactNeighborX="2214" custLinFactNeighborY="12634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D8D94E27-6B16-41A0-BE3D-7722E2ADD073}" type="pres">
      <dgm:prSet presAssocID="{F04255FD-E017-4649-B6B3-36E86F8735A9}" presName="rootConnector" presStyleLbl="node2" presStyleIdx="0" presStyleCnt="0"/>
      <dgm:spPr/>
      <dgm:t>
        <a:bodyPr/>
        <a:lstStyle/>
        <a:p>
          <a:endParaRPr lang="ru-RU"/>
        </a:p>
      </dgm:t>
    </dgm:pt>
    <dgm:pt modelId="{C2BC64C7-24D8-431A-90C4-15CA6A0006EC}" type="pres">
      <dgm:prSet presAssocID="{F04255FD-E017-4649-B6B3-36E86F8735A9}" presName="hierChild4" presStyleCnt="0"/>
      <dgm:spPr/>
    </dgm:pt>
    <dgm:pt modelId="{BD77E769-AA68-4450-8C9E-859C5ECE0C51}" type="pres">
      <dgm:prSet presAssocID="{F04255FD-E017-4649-B6B3-36E86F8735A9}" presName="hierChild5" presStyleCnt="0"/>
      <dgm:spPr/>
    </dgm:pt>
    <dgm:pt modelId="{E9512916-BC2E-4138-AFDA-25CC7379F14B}" type="pres">
      <dgm:prSet presAssocID="{67DDBD04-0395-4D91-BAB8-686F60F3DD02}" presName="Name37" presStyleLbl="parChTrans1D2" presStyleIdx="2" presStyleCnt="3"/>
      <dgm:spPr/>
      <dgm:t>
        <a:bodyPr/>
        <a:lstStyle/>
        <a:p>
          <a:endParaRPr lang="ru-RU"/>
        </a:p>
      </dgm:t>
    </dgm:pt>
    <dgm:pt modelId="{38CF324C-44C7-405A-9B0A-83485F4E4240}" type="pres">
      <dgm:prSet presAssocID="{985E82BF-4013-4AC8-9577-DBDDFC19A102}" presName="hierRoot2" presStyleCnt="0">
        <dgm:presLayoutVars>
          <dgm:hierBranch val="init"/>
        </dgm:presLayoutVars>
      </dgm:prSet>
      <dgm:spPr/>
    </dgm:pt>
    <dgm:pt modelId="{B27C368C-C1AC-43EE-894D-BE3FE19CD64E}" type="pres">
      <dgm:prSet presAssocID="{985E82BF-4013-4AC8-9577-DBDDFC19A102}" presName="rootComposite" presStyleCnt="0"/>
      <dgm:spPr/>
    </dgm:pt>
    <dgm:pt modelId="{C28F2290-87B7-4D74-8C82-A8479E850565}" type="pres">
      <dgm:prSet presAssocID="{985E82BF-4013-4AC8-9577-DBDDFC19A102}" presName="rootText" presStyleLbl="node1" presStyleIdx="2" presStyleCnt="3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8DC94F31-4393-4EBE-96F8-A0D4A1441941}" type="pres">
      <dgm:prSet presAssocID="{985E82BF-4013-4AC8-9577-DBDDFC19A102}" presName="titleText2" presStyleLbl="fgAcc1" presStyleIdx="2" presStyleCnt="3" custScaleX="124282" custScaleY="360644" custLinFactY="66949" custLinFactNeighborX="-3515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FC2837C1-9671-4B46-9727-F7218637D6E0}" type="pres">
      <dgm:prSet presAssocID="{985E82BF-4013-4AC8-9577-DBDDFC19A102}" presName="rootConnector" presStyleLbl="node2" presStyleIdx="0" presStyleCnt="0"/>
      <dgm:spPr/>
      <dgm:t>
        <a:bodyPr/>
        <a:lstStyle/>
        <a:p>
          <a:endParaRPr lang="ru-RU"/>
        </a:p>
      </dgm:t>
    </dgm:pt>
    <dgm:pt modelId="{E73489C3-ADE4-4710-A6D5-05FC7C5AF976}" type="pres">
      <dgm:prSet presAssocID="{985E82BF-4013-4AC8-9577-DBDDFC19A102}" presName="hierChild4" presStyleCnt="0"/>
      <dgm:spPr/>
    </dgm:pt>
    <dgm:pt modelId="{57A2ED5D-897B-4E33-9D53-1EAB88157EB8}" type="pres">
      <dgm:prSet presAssocID="{985E82BF-4013-4AC8-9577-DBDDFC19A102}" presName="hierChild5" presStyleCnt="0"/>
      <dgm:spPr/>
    </dgm:pt>
    <dgm:pt modelId="{AE861A39-DADA-459E-9D41-13A3FB537374}" type="pres">
      <dgm:prSet presAssocID="{B43610A6-2022-4413-88B3-D5169FCF2938}" presName="hierChild3" presStyleCnt="0"/>
      <dgm:spPr/>
    </dgm:pt>
  </dgm:ptLst>
  <dgm:cxnLst>
    <dgm:cxn modelId="{B4699BE1-FAC0-46C4-ACAA-3AA7D7EA31BE}" srcId="{B43610A6-2022-4413-88B3-D5169FCF2938}" destId="{F04255FD-E017-4649-B6B3-36E86F8735A9}" srcOrd="1" destOrd="0" parTransId="{52DCE9F4-9269-4760-87F1-9B2D0D647550}" sibTransId="{1FE6C226-88CD-47FD-A463-5B6011560041}"/>
    <dgm:cxn modelId="{D4F25D7A-C0DA-4342-B02E-7A6D69D669BF}" type="presOf" srcId="{C67893A3-6C05-4A8D-8F25-C59398281A1D}" destId="{C7F2D670-9BDE-4FF9-B5AD-8D3D51AC64BC}" srcOrd="0" destOrd="0" presId="urn:microsoft.com/office/officeart/2008/layout/NameandTitleOrganizationalChart"/>
    <dgm:cxn modelId="{6E9E8142-A80E-4067-9BD7-81858B523578}" srcId="{B43610A6-2022-4413-88B3-D5169FCF2938}" destId="{985E82BF-4013-4AC8-9577-DBDDFC19A102}" srcOrd="2" destOrd="0" parTransId="{67DDBD04-0395-4D91-BAB8-686F60F3DD02}" sibTransId="{8B8E9AE7-A7C0-4F71-B525-19DBF14B5525}"/>
    <dgm:cxn modelId="{F27560B4-6076-44AA-8147-704B073D2CF7}" type="presOf" srcId="{8B8E9AE7-A7C0-4F71-B525-19DBF14B5525}" destId="{8DC94F31-4393-4EBE-96F8-A0D4A1441941}" srcOrd="0" destOrd="0" presId="urn:microsoft.com/office/officeart/2008/layout/NameandTitleOrganizationalChart"/>
    <dgm:cxn modelId="{1672B5B6-162A-46BE-9610-34739F30EC81}" type="presOf" srcId="{B43610A6-2022-4413-88B3-D5169FCF2938}" destId="{06DCECC1-4236-43DA-B3F3-821A51408BD5}" srcOrd="1" destOrd="0" presId="urn:microsoft.com/office/officeart/2008/layout/NameandTitleOrganizationalChart"/>
    <dgm:cxn modelId="{F92A562E-EBD3-426A-B2B0-7751C26191E2}" srcId="{1818339A-E6F2-442D-B37F-115E2A90A4B5}" destId="{B43610A6-2022-4413-88B3-D5169FCF2938}" srcOrd="0" destOrd="0" parTransId="{89394953-226B-42BA-99DA-226CB16CBEAC}" sibTransId="{C67893A3-6C05-4A8D-8F25-C59398281A1D}"/>
    <dgm:cxn modelId="{CDCF60A9-E9BF-4C7A-B0FD-32BAC7D281FA}" type="presOf" srcId="{5E484C65-C6D7-4CC4-8908-A58617E4D5B4}" destId="{A8298F87-633B-4C84-AF70-0C4B6B5856C7}" srcOrd="0" destOrd="0" presId="urn:microsoft.com/office/officeart/2008/layout/NameandTitleOrganizationalChart"/>
    <dgm:cxn modelId="{79864356-E867-4D48-A207-62392284D4A3}" srcId="{B43610A6-2022-4413-88B3-D5169FCF2938}" destId="{366A1643-218A-4328-A54A-9A449A4F362F}" srcOrd="0" destOrd="0" parTransId="{5E484C65-C6D7-4CC4-8908-A58617E4D5B4}" sibTransId="{931AFAE3-37DB-49D1-8195-E37C931943C8}"/>
    <dgm:cxn modelId="{1B59C124-9BE7-4DF6-B007-2A646A87D65D}" type="presOf" srcId="{F04255FD-E017-4649-B6B3-36E86F8735A9}" destId="{2D659012-C8C2-48E4-9849-71ADBA35B055}" srcOrd="0" destOrd="0" presId="urn:microsoft.com/office/officeart/2008/layout/NameandTitleOrganizationalChart"/>
    <dgm:cxn modelId="{4082F331-CE1D-4C50-8F2A-EC5419B93906}" type="presOf" srcId="{931AFAE3-37DB-49D1-8195-E37C931943C8}" destId="{DBF670C0-795A-4062-86E5-A40DF172750F}" srcOrd="0" destOrd="0" presId="urn:microsoft.com/office/officeart/2008/layout/NameandTitleOrganizationalChart"/>
    <dgm:cxn modelId="{3FF9B59D-A0CC-471A-B217-0776CDFC3286}" type="presOf" srcId="{52DCE9F4-9269-4760-87F1-9B2D0D647550}" destId="{A07CE89E-08A3-4CE0-83F4-DB305E207557}" srcOrd="0" destOrd="0" presId="urn:microsoft.com/office/officeart/2008/layout/NameandTitleOrganizationalChart"/>
    <dgm:cxn modelId="{AAC44897-8B21-4251-A4B9-1B17993F3605}" type="presOf" srcId="{67DDBD04-0395-4D91-BAB8-686F60F3DD02}" destId="{E9512916-BC2E-4138-AFDA-25CC7379F14B}" srcOrd="0" destOrd="0" presId="urn:microsoft.com/office/officeart/2008/layout/NameandTitleOrganizationalChart"/>
    <dgm:cxn modelId="{2D552FE2-A47C-4373-8128-E9B99B86B9C6}" type="presOf" srcId="{366A1643-218A-4328-A54A-9A449A4F362F}" destId="{91790ED5-C961-4469-88E1-BA58A7B69A7D}" srcOrd="1" destOrd="0" presId="urn:microsoft.com/office/officeart/2008/layout/NameandTitleOrganizationalChart"/>
    <dgm:cxn modelId="{8B78A180-1DBF-47C7-9960-8CCA37E488DD}" type="presOf" srcId="{1FE6C226-88CD-47FD-A463-5B6011560041}" destId="{F16679A3-76A5-48C1-A4E0-09085A104929}" srcOrd="0" destOrd="0" presId="urn:microsoft.com/office/officeart/2008/layout/NameandTitleOrganizationalChart"/>
    <dgm:cxn modelId="{C1A5E363-0A36-4475-A9F0-B8FDC6274A6C}" type="presOf" srcId="{F04255FD-E017-4649-B6B3-36E86F8735A9}" destId="{D8D94E27-6B16-41A0-BE3D-7722E2ADD073}" srcOrd="1" destOrd="0" presId="urn:microsoft.com/office/officeart/2008/layout/NameandTitleOrganizationalChart"/>
    <dgm:cxn modelId="{FD0E6349-B7B8-4659-BFB2-29805EA909D0}" type="presOf" srcId="{B43610A6-2022-4413-88B3-D5169FCF2938}" destId="{F5C15B0F-AC97-4904-A978-3C33EB2DF29F}" srcOrd="0" destOrd="0" presId="urn:microsoft.com/office/officeart/2008/layout/NameandTitleOrganizationalChart"/>
    <dgm:cxn modelId="{ADB01EA5-30AA-41DD-9B9A-9FC7268DE52A}" type="presOf" srcId="{366A1643-218A-4328-A54A-9A449A4F362F}" destId="{5304BBD0-E36E-473E-8FFC-174FFC86249B}" srcOrd="0" destOrd="0" presId="urn:microsoft.com/office/officeart/2008/layout/NameandTitleOrganizationalChart"/>
    <dgm:cxn modelId="{0E03AE0B-AEBE-44EF-9F9F-F3AECEDF0A6E}" type="presOf" srcId="{985E82BF-4013-4AC8-9577-DBDDFC19A102}" destId="{C28F2290-87B7-4D74-8C82-A8479E850565}" srcOrd="0" destOrd="0" presId="urn:microsoft.com/office/officeart/2008/layout/NameandTitleOrganizationalChart"/>
    <dgm:cxn modelId="{3E941FF6-95A2-47E4-8249-4B29EA11CFF8}" type="presOf" srcId="{1818339A-E6F2-442D-B37F-115E2A90A4B5}" destId="{D9E8BC73-B55D-4DF5-89D4-25CABA9DE626}" srcOrd="0" destOrd="0" presId="urn:microsoft.com/office/officeart/2008/layout/NameandTitleOrganizationalChart"/>
    <dgm:cxn modelId="{B46FE399-086A-4573-988C-4E73B3C7E809}" type="presOf" srcId="{985E82BF-4013-4AC8-9577-DBDDFC19A102}" destId="{FC2837C1-9671-4B46-9727-F7218637D6E0}" srcOrd="1" destOrd="0" presId="urn:microsoft.com/office/officeart/2008/layout/NameandTitleOrganizationalChart"/>
    <dgm:cxn modelId="{59A0406E-5464-4B3E-BAD4-E0DD52F2D025}" type="presParOf" srcId="{D9E8BC73-B55D-4DF5-89D4-25CABA9DE626}" destId="{EBF2A059-B66E-445D-B5AF-3D8FC6C58112}" srcOrd="0" destOrd="0" presId="urn:microsoft.com/office/officeart/2008/layout/NameandTitleOrganizationalChart"/>
    <dgm:cxn modelId="{36995942-D1DE-4DB1-A07A-1D9E65B522E0}" type="presParOf" srcId="{EBF2A059-B66E-445D-B5AF-3D8FC6C58112}" destId="{B398271D-BAB2-4861-BFC0-CAF633EA5C3A}" srcOrd="0" destOrd="0" presId="urn:microsoft.com/office/officeart/2008/layout/NameandTitleOrganizationalChart"/>
    <dgm:cxn modelId="{EE7ADB15-D2E9-482E-924B-CB7451011E72}" type="presParOf" srcId="{B398271D-BAB2-4861-BFC0-CAF633EA5C3A}" destId="{F5C15B0F-AC97-4904-A978-3C33EB2DF29F}" srcOrd="0" destOrd="0" presId="urn:microsoft.com/office/officeart/2008/layout/NameandTitleOrganizationalChart"/>
    <dgm:cxn modelId="{83F13378-F0B7-4680-8F42-0DBC219556D9}" type="presParOf" srcId="{B398271D-BAB2-4861-BFC0-CAF633EA5C3A}" destId="{C7F2D670-9BDE-4FF9-B5AD-8D3D51AC64BC}" srcOrd="1" destOrd="0" presId="urn:microsoft.com/office/officeart/2008/layout/NameandTitleOrganizationalChart"/>
    <dgm:cxn modelId="{DB864F14-22AB-42FC-8079-5C5D26C5DA27}" type="presParOf" srcId="{B398271D-BAB2-4861-BFC0-CAF633EA5C3A}" destId="{06DCECC1-4236-43DA-B3F3-821A51408BD5}" srcOrd="2" destOrd="0" presId="urn:microsoft.com/office/officeart/2008/layout/NameandTitleOrganizationalChart"/>
    <dgm:cxn modelId="{88A6C643-3FC6-4EF2-A317-B43AA1F688AC}" type="presParOf" srcId="{EBF2A059-B66E-445D-B5AF-3D8FC6C58112}" destId="{62AE2496-9825-414A-B793-CD0F7CE38058}" srcOrd="1" destOrd="0" presId="urn:microsoft.com/office/officeart/2008/layout/NameandTitleOrganizationalChart"/>
    <dgm:cxn modelId="{2F698364-DAAA-4AC8-B700-4B2B2EC79890}" type="presParOf" srcId="{62AE2496-9825-414A-B793-CD0F7CE38058}" destId="{A8298F87-633B-4C84-AF70-0C4B6B5856C7}" srcOrd="0" destOrd="0" presId="urn:microsoft.com/office/officeart/2008/layout/NameandTitleOrganizationalChart"/>
    <dgm:cxn modelId="{B6745907-BC85-4B6B-8353-B2C043145497}" type="presParOf" srcId="{62AE2496-9825-414A-B793-CD0F7CE38058}" destId="{9B262BD6-BFF8-4067-A723-5BCB9A72360E}" srcOrd="1" destOrd="0" presId="urn:microsoft.com/office/officeart/2008/layout/NameandTitleOrganizationalChart"/>
    <dgm:cxn modelId="{8BAD5C6F-AA33-4B2F-9748-DDA6D0EDDB99}" type="presParOf" srcId="{9B262BD6-BFF8-4067-A723-5BCB9A72360E}" destId="{6680565A-E1FE-4707-88B2-A51134DA9756}" srcOrd="0" destOrd="0" presId="urn:microsoft.com/office/officeart/2008/layout/NameandTitleOrganizationalChart"/>
    <dgm:cxn modelId="{CA076795-14C8-4F5B-8D95-DCE79D026103}" type="presParOf" srcId="{6680565A-E1FE-4707-88B2-A51134DA9756}" destId="{5304BBD0-E36E-473E-8FFC-174FFC86249B}" srcOrd="0" destOrd="0" presId="urn:microsoft.com/office/officeart/2008/layout/NameandTitleOrganizationalChart"/>
    <dgm:cxn modelId="{0E447C7C-DDF0-4B00-8E86-FF00E2AB5096}" type="presParOf" srcId="{6680565A-E1FE-4707-88B2-A51134DA9756}" destId="{DBF670C0-795A-4062-86E5-A40DF172750F}" srcOrd="1" destOrd="0" presId="urn:microsoft.com/office/officeart/2008/layout/NameandTitleOrganizationalChart"/>
    <dgm:cxn modelId="{D6629893-BB29-46EA-A363-4251B0A44AB9}" type="presParOf" srcId="{6680565A-E1FE-4707-88B2-A51134DA9756}" destId="{91790ED5-C961-4469-88E1-BA58A7B69A7D}" srcOrd="2" destOrd="0" presId="urn:microsoft.com/office/officeart/2008/layout/NameandTitleOrganizationalChart"/>
    <dgm:cxn modelId="{20D2D404-6CF9-4065-92ED-FE49B4811B79}" type="presParOf" srcId="{9B262BD6-BFF8-4067-A723-5BCB9A72360E}" destId="{62ADA1A2-64D4-42B2-A698-197CFF083919}" srcOrd="1" destOrd="0" presId="urn:microsoft.com/office/officeart/2008/layout/NameandTitleOrganizationalChart"/>
    <dgm:cxn modelId="{B5E581BF-3ADA-433B-B018-DF13FE703060}" type="presParOf" srcId="{9B262BD6-BFF8-4067-A723-5BCB9A72360E}" destId="{5767A981-F897-4640-B8A0-3A1520C9401E}" srcOrd="2" destOrd="0" presId="urn:microsoft.com/office/officeart/2008/layout/NameandTitleOrganizationalChart"/>
    <dgm:cxn modelId="{A85B43E4-053B-44F5-B31B-3B5805E986F3}" type="presParOf" srcId="{62AE2496-9825-414A-B793-CD0F7CE38058}" destId="{A07CE89E-08A3-4CE0-83F4-DB305E207557}" srcOrd="2" destOrd="0" presId="urn:microsoft.com/office/officeart/2008/layout/NameandTitleOrganizationalChart"/>
    <dgm:cxn modelId="{E8D949D0-F0AF-48DF-9B74-1752C0CAD7C9}" type="presParOf" srcId="{62AE2496-9825-414A-B793-CD0F7CE38058}" destId="{DE3468FA-5036-4A88-A821-0C58F1C503A2}" srcOrd="3" destOrd="0" presId="urn:microsoft.com/office/officeart/2008/layout/NameandTitleOrganizationalChart"/>
    <dgm:cxn modelId="{7C614EF1-FE08-4C35-BBC7-FE4B177A323E}" type="presParOf" srcId="{DE3468FA-5036-4A88-A821-0C58F1C503A2}" destId="{8220AFE7-282C-4478-A5FD-B16C93479CF2}" srcOrd="0" destOrd="0" presId="urn:microsoft.com/office/officeart/2008/layout/NameandTitleOrganizationalChart"/>
    <dgm:cxn modelId="{5896D348-A948-4C6F-823E-D06F763B2B76}" type="presParOf" srcId="{8220AFE7-282C-4478-A5FD-B16C93479CF2}" destId="{2D659012-C8C2-48E4-9849-71ADBA35B055}" srcOrd="0" destOrd="0" presId="urn:microsoft.com/office/officeart/2008/layout/NameandTitleOrganizationalChart"/>
    <dgm:cxn modelId="{806F9596-5A35-4C37-B01F-92558C00E393}" type="presParOf" srcId="{8220AFE7-282C-4478-A5FD-B16C93479CF2}" destId="{F16679A3-76A5-48C1-A4E0-09085A104929}" srcOrd="1" destOrd="0" presId="urn:microsoft.com/office/officeart/2008/layout/NameandTitleOrganizationalChart"/>
    <dgm:cxn modelId="{272278F9-5F09-41A9-BA59-9263974D518E}" type="presParOf" srcId="{8220AFE7-282C-4478-A5FD-B16C93479CF2}" destId="{D8D94E27-6B16-41A0-BE3D-7722E2ADD073}" srcOrd="2" destOrd="0" presId="urn:microsoft.com/office/officeart/2008/layout/NameandTitleOrganizationalChart"/>
    <dgm:cxn modelId="{EE9C2178-738E-48A7-94EC-55562628C09F}" type="presParOf" srcId="{DE3468FA-5036-4A88-A821-0C58F1C503A2}" destId="{C2BC64C7-24D8-431A-90C4-15CA6A0006EC}" srcOrd="1" destOrd="0" presId="urn:microsoft.com/office/officeart/2008/layout/NameandTitleOrganizationalChart"/>
    <dgm:cxn modelId="{4B93ED59-9D95-437A-9E65-E391B0544229}" type="presParOf" srcId="{DE3468FA-5036-4A88-A821-0C58F1C503A2}" destId="{BD77E769-AA68-4450-8C9E-859C5ECE0C51}" srcOrd="2" destOrd="0" presId="urn:microsoft.com/office/officeart/2008/layout/NameandTitleOrganizationalChart"/>
    <dgm:cxn modelId="{F0525264-114D-43ED-BD29-6B2D306C5606}" type="presParOf" srcId="{62AE2496-9825-414A-B793-CD0F7CE38058}" destId="{E9512916-BC2E-4138-AFDA-25CC7379F14B}" srcOrd="4" destOrd="0" presId="urn:microsoft.com/office/officeart/2008/layout/NameandTitleOrganizationalChart"/>
    <dgm:cxn modelId="{18BA3D64-14F0-4D02-BADA-AD90B27C0A3C}" type="presParOf" srcId="{62AE2496-9825-414A-B793-CD0F7CE38058}" destId="{38CF324C-44C7-405A-9B0A-83485F4E4240}" srcOrd="5" destOrd="0" presId="urn:microsoft.com/office/officeart/2008/layout/NameandTitleOrganizationalChart"/>
    <dgm:cxn modelId="{9F5B2BDF-9D0B-48D6-8F67-52C1655651EA}" type="presParOf" srcId="{38CF324C-44C7-405A-9B0A-83485F4E4240}" destId="{B27C368C-C1AC-43EE-894D-BE3FE19CD64E}" srcOrd="0" destOrd="0" presId="urn:microsoft.com/office/officeart/2008/layout/NameandTitleOrganizationalChart"/>
    <dgm:cxn modelId="{3AFEF300-E658-4344-954C-5EF4226DEBEB}" type="presParOf" srcId="{B27C368C-C1AC-43EE-894D-BE3FE19CD64E}" destId="{C28F2290-87B7-4D74-8C82-A8479E850565}" srcOrd="0" destOrd="0" presId="urn:microsoft.com/office/officeart/2008/layout/NameandTitleOrganizationalChart"/>
    <dgm:cxn modelId="{5F68CC8E-FD1C-4B5F-8634-44B54ED29E79}" type="presParOf" srcId="{B27C368C-C1AC-43EE-894D-BE3FE19CD64E}" destId="{8DC94F31-4393-4EBE-96F8-A0D4A1441941}" srcOrd="1" destOrd="0" presId="urn:microsoft.com/office/officeart/2008/layout/NameandTitleOrganizationalChart"/>
    <dgm:cxn modelId="{54843128-4BFB-4AC6-994A-0001EDE4FE21}" type="presParOf" srcId="{B27C368C-C1AC-43EE-894D-BE3FE19CD64E}" destId="{FC2837C1-9671-4B46-9727-F7218637D6E0}" srcOrd="2" destOrd="0" presId="urn:microsoft.com/office/officeart/2008/layout/NameandTitleOrganizationalChart"/>
    <dgm:cxn modelId="{42E0D4A8-F530-45FD-BFA4-2409582DBB3A}" type="presParOf" srcId="{38CF324C-44C7-405A-9B0A-83485F4E4240}" destId="{E73489C3-ADE4-4710-A6D5-05FC7C5AF976}" srcOrd="1" destOrd="0" presId="urn:microsoft.com/office/officeart/2008/layout/NameandTitleOrganizationalChart"/>
    <dgm:cxn modelId="{4CBC9D50-F4C4-4A1E-98E0-DDFE61C2CB88}" type="presParOf" srcId="{38CF324C-44C7-405A-9B0A-83485F4E4240}" destId="{57A2ED5D-897B-4E33-9D53-1EAB88157EB8}" srcOrd="2" destOrd="0" presId="urn:microsoft.com/office/officeart/2008/layout/NameandTitleOrganizationalChart"/>
    <dgm:cxn modelId="{37F64810-DFE5-46DD-89C9-5100C3868E9D}" type="presParOf" srcId="{EBF2A059-B66E-445D-B5AF-3D8FC6C58112}" destId="{AE861A39-DADA-459E-9D41-13A3FB537374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5C0168-0279-4085-BAB0-34103E9FF540}" type="doc">
      <dgm:prSet loTypeId="urn:microsoft.com/office/officeart/2005/8/layout/targe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6C6F1F55-023A-46F8-B7A0-3CE5D50197F9}">
      <dgm:prSet phldrT="[Текст]" custT="1"/>
      <dgm:spPr/>
      <dgm:t>
        <a:bodyPr/>
        <a:lstStyle/>
        <a:p>
          <a:r>
            <a:rPr lang="ru-RU" sz="1600" b="1" dirty="0" smtClean="0"/>
            <a:t>аксиологический</a:t>
          </a:r>
          <a:r>
            <a:rPr lang="ru-RU" sz="1600" dirty="0" smtClean="0"/>
            <a:t> (система инклюзивных ценностей) </a:t>
          </a:r>
          <a:endParaRPr lang="ru-RU" sz="1600" dirty="0"/>
        </a:p>
      </dgm:t>
    </dgm:pt>
    <dgm:pt modelId="{362E6299-12B5-4A5E-A91F-F618DBBAF3E9}" type="parTrans" cxnId="{E4E282ED-0F3B-4C68-B562-012222354C49}">
      <dgm:prSet/>
      <dgm:spPr/>
      <dgm:t>
        <a:bodyPr/>
        <a:lstStyle/>
        <a:p>
          <a:endParaRPr lang="ru-RU" sz="1600"/>
        </a:p>
      </dgm:t>
    </dgm:pt>
    <dgm:pt modelId="{1990860D-887E-43D9-A488-76CC1633E650}" type="sibTrans" cxnId="{E4E282ED-0F3B-4C68-B562-012222354C49}">
      <dgm:prSet/>
      <dgm:spPr/>
      <dgm:t>
        <a:bodyPr/>
        <a:lstStyle/>
        <a:p>
          <a:endParaRPr lang="ru-RU" sz="1600"/>
        </a:p>
      </dgm:t>
    </dgm:pt>
    <dgm:pt modelId="{52C0EDB8-C3F0-4EBE-99C8-C9D6686CBE11}">
      <dgm:prSet phldrT="[Текст]" custT="1"/>
      <dgm:spPr/>
      <dgm:t>
        <a:bodyPr/>
        <a:lstStyle/>
        <a:p>
          <a:r>
            <a:rPr lang="ru-RU" sz="1600" b="1" dirty="0" smtClean="0"/>
            <a:t>мировоззренческий</a:t>
          </a:r>
        </a:p>
        <a:p>
          <a:r>
            <a:rPr lang="ru-RU" sz="1600" dirty="0" smtClean="0"/>
            <a:t> (личностная направленность на реализацию инклюзивных идей)</a:t>
          </a:r>
          <a:endParaRPr lang="ru-RU" sz="1600" dirty="0"/>
        </a:p>
      </dgm:t>
    </dgm:pt>
    <dgm:pt modelId="{15948DBF-CD4F-4AA7-BEA1-E14D3A552968}" type="parTrans" cxnId="{D77E33ED-45EC-4CE6-8B1E-B5AB4CB06034}">
      <dgm:prSet/>
      <dgm:spPr/>
      <dgm:t>
        <a:bodyPr/>
        <a:lstStyle/>
        <a:p>
          <a:endParaRPr lang="ru-RU" sz="1600"/>
        </a:p>
      </dgm:t>
    </dgm:pt>
    <dgm:pt modelId="{C56155C6-AD02-4D3F-B38E-EA935B46E357}" type="sibTrans" cxnId="{D77E33ED-45EC-4CE6-8B1E-B5AB4CB06034}">
      <dgm:prSet/>
      <dgm:spPr/>
      <dgm:t>
        <a:bodyPr/>
        <a:lstStyle/>
        <a:p>
          <a:endParaRPr lang="ru-RU" sz="1600"/>
        </a:p>
      </dgm:t>
    </dgm:pt>
    <dgm:pt modelId="{8D6FEA92-026F-435D-968E-D3D72FC37A45}">
      <dgm:prSet phldrT="[Текст]" custT="1"/>
      <dgm:spPr/>
      <dgm:t>
        <a:bodyPr/>
        <a:lstStyle/>
        <a:p>
          <a:r>
            <a:rPr lang="ru-RU" sz="1600" b="1" dirty="0" smtClean="0"/>
            <a:t>личностный</a:t>
          </a:r>
          <a:r>
            <a:rPr lang="ru-RU" sz="1600" dirty="0" smtClean="0"/>
            <a:t> </a:t>
          </a:r>
        </a:p>
        <a:p>
          <a:r>
            <a:rPr lang="ru-RU" sz="1600" dirty="0" smtClean="0"/>
            <a:t>(совокупность важных для работы в инклюзивной среде личностных качеств)</a:t>
          </a:r>
          <a:endParaRPr lang="ru-RU" sz="1600" dirty="0"/>
        </a:p>
      </dgm:t>
    </dgm:pt>
    <dgm:pt modelId="{B8D9DD5C-5B6F-4125-85B0-AD1F50B4247B}" type="parTrans" cxnId="{C66C5824-B745-4922-A7AB-27D18355B790}">
      <dgm:prSet/>
      <dgm:spPr/>
      <dgm:t>
        <a:bodyPr/>
        <a:lstStyle/>
        <a:p>
          <a:endParaRPr lang="ru-RU" sz="1600"/>
        </a:p>
      </dgm:t>
    </dgm:pt>
    <dgm:pt modelId="{D986527C-5B91-452F-A204-2AC2BEB38208}" type="sibTrans" cxnId="{C66C5824-B745-4922-A7AB-27D18355B790}">
      <dgm:prSet/>
      <dgm:spPr/>
      <dgm:t>
        <a:bodyPr/>
        <a:lstStyle/>
        <a:p>
          <a:endParaRPr lang="ru-RU" sz="1600"/>
        </a:p>
      </dgm:t>
    </dgm:pt>
    <dgm:pt modelId="{80BEDF90-1583-44EF-8A85-D4DA7B83DE7B}">
      <dgm:prSet phldrT="[Текст]" custT="1"/>
      <dgm:spPr/>
      <dgm:t>
        <a:bodyPr/>
        <a:lstStyle/>
        <a:p>
          <a:r>
            <a:rPr lang="ru-RU" sz="1600" b="1" dirty="0" smtClean="0"/>
            <a:t>поведенческий</a:t>
          </a:r>
          <a:r>
            <a:rPr lang="ru-RU" sz="1600" dirty="0" smtClean="0"/>
            <a:t> (специфические нормы этикета, характерные для социальных взаимодействий внутри инклюзивного сообщества) </a:t>
          </a:r>
          <a:endParaRPr lang="ru-RU" sz="1600" dirty="0"/>
        </a:p>
      </dgm:t>
    </dgm:pt>
    <dgm:pt modelId="{FB6B290F-CEDD-416B-8583-E3374325EF72}" type="parTrans" cxnId="{AFCC637B-EC1F-474B-859D-A7617D788F5B}">
      <dgm:prSet/>
      <dgm:spPr/>
      <dgm:t>
        <a:bodyPr/>
        <a:lstStyle/>
        <a:p>
          <a:endParaRPr lang="ru-RU" sz="1600"/>
        </a:p>
      </dgm:t>
    </dgm:pt>
    <dgm:pt modelId="{11BFFD33-47B2-4F5D-9562-29B0FC20EA1E}" type="sibTrans" cxnId="{AFCC637B-EC1F-474B-859D-A7617D788F5B}">
      <dgm:prSet/>
      <dgm:spPr/>
      <dgm:t>
        <a:bodyPr/>
        <a:lstStyle/>
        <a:p>
          <a:endParaRPr lang="ru-RU" sz="1600"/>
        </a:p>
      </dgm:t>
    </dgm:pt>
    <dgm:pt modelId="{3DDF6078-D42A-4DC9-8478-D966700AB866}">
      <dgm:prSet phldrT="[Текст]" custT="1"/>
      <dgm:spPr/>
      <dgm:t>
        <a:bodyPr/>
        <a:lstStyle/>
        <a:p>
          <a:r>
            <a:rPr lang="ru-RU" sz="1600" b="1" dirty="0" smtClean="0"/>
            <a:t>психологический</a:t>
          </a:r>
          <a:r>
            <a:rPr lang="ru-RU" sz="1600" dirty="0" smtClean="0"/>
            <a:t> (осознание законов тех психических явлений, с которыми придется работать в условиях инклюзии) </a:t>
          </a:r>
          <a:endParaRPr lang="ru-RU" sz="1600" dirty="0"/>
        </a:p>
      </dgm:t>
    </dgm:pt>
    <dgm:pt modelId="{862F7134-994B-435C-8818-8C08CBC0AEE8}" type="parTrans" cxnId="{B631202F-2CFD-416C-8CC3-72124DD0E324}">
      <dgm:prSet/>
      <dgm:spPr/>
      <dgm:t>
        <a:bodyPr/>
        <a:lstStyle/>
        <a:p>
          <a:endParaRPr lang="ru-RU" sz="1600"/>
        </a:p>
      </dgm:t>
    </dgm:pt>
    <dgm:pt modelId="{B879889A-515D-4A4D-BC07-9B00C42D361A}" type="sibTrans" cxnId="{B631202F-2CFD-416C-8CC3-72124DD0E324}">
      <dgm:prSet/>
      <dgm:spPr/>
      <dgm:t>
        <a:bodyPr/>
        <a:lstStyle/>
        <a:p>
          <a:endParaRPr lang="ru-RU" sz="1600"/>
        </a:p>
      </dgm:t>
    </dgm:pt>
    <dgm:pt modelId="{681C2CE9-7D0D-4E68-A8CB-7F640EDB6039}" type="pres">
      <dgm:prSet presAssocID="{D75C0168-0279-4085-BAB0-34103E9FF54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02B3AE-B12D-4ADC-8337-D3F64EA5EB13}" type="pres">
      <dgm:prSet presAssocID="{6C6F1F55-023A-46F8-B7A0-3CE5D50197F9}" presName="circle1" presStyleLbl="node1" presStyleIdx="0" presStyleCnt="5"/>
      <dgm:spPr/>
    </dgm:pt>
    <dgm:pt modelId="{C98DF1B2-1334-442A-ADCF-396392E59FF0}" type="pres">
      <dgm:prSet presAssocID="{6C6F1F55-023A-46F8-B7A0-3CE5D50197F9}" presName="space" presStyleCnt="0"/>
      <dgm:spPr/>
    </dgm:pt>
    <dgm:pt modelId="{0445721E-0685-4238-BFFC-CBB935CDA727}" type="pres">
      <dgm:prSet presAssocID="{6C6F1F55-023A-46F8-B7A0-3CE5D50197F9}" presName="rect1" presStyleLbl="alignAcc1" presStyleIdx="0" presStyleCnt="5"/>
      <dgm:spPr/>
      <dgm:t>
        <a:bodyPr/>
        <a:lstStyle/>
        <a:p>
          <a:endParaRPr lang="ru-RU"/>
        </a:p>
      </dgm:t>
    </dgm:pt>
    <dgm:pt modelId="{5A1120F1-3701-4946-BA89-0BE4DA769688}" type="pres">
      <dgm:prSet presAssocID="{52C0EDB8-C3F0-4EBE-99C8-C9D6686CBE11}" presName="vertSpace2" presStyleLbl="node1" presStyleIdx="0" presStyleCnt="5"/>
      <dgm:spPr/>
    </dgm:pt>
    <dgm:pt modelId="{CFF04E6B-F37B-429C-9826-FB5A01AFA86C}" type="pres">
      <dgm:prSet presAssocID="{52C0EDB8-C3F0-4EBE-99C8-C9D6686CBE11}" presName="circle2" presStyleLbl="node1" presStyleIdx="1" presStyleCnt="5"/>
      <dgm:spPr/>
    </dgm:pt>
    <dgm:pt modelId="{A882BC70-FF55-4931-AB55-72E343C509A0}" type="pres">
      <dgm:prSet presAssocID="{52C0EDB8-C3F0-4EBE-99C8-C9D6686CBE11}" presName="rect2" presStyleLbl="alignAcc1" presStyleIdx="1" presStyleCnt="5"/>
      <dgm:spPr/>
      <dgm:t>
        <a:bodyPr/>
        <a:lstStyle/>
        <a:p>
          <a:endParaRPr lang="ru-RU"/>
        </a:p>
      </dgm:t>
    </dgm:pt>
    <dgm:pt modelId="{2FD5DDA7-0013-4F9D-832C-442E832CCBCC}" type="pres">
      <dgm:prSet presAssocID="{8D6FEA92-026F-435D-968E-D3D72FC37A45}" presName="vertSpace3" presStyleLbl="node1" presStyleIdx="1" presStyleCnt="5"/>
      <dgm:spPr/>
    </dgm:pt>
    <dgm:pt modelId="{451FEA00-BCF0-4AEB-BA32-3021C891EA93}" type="pres">
      <dgm:prSet presAssocID="{8D6FEA92-026F-435D-968E-D3D72FC37A45}" presName="circle3" presStyleLbl="node1" presStyleIdx="2" presStyleCnt="5"/>
      <dgm:spPr/>
    </dgm:pt>
    <dgm:pt modelId="{E39D9769-E853-48BC-AC54-C4927F800240}" type="pres">
      <dgm:prSet presAssocID="{8D6FEA92-026F-435D-968E-D3D72FC37A45}" presName="rect3" presStyleLbl="alignAcc1" presStyleIdx="2" presStyleCnt="5"/>
      <dgm:spPr/>
      <dgm:t>
        <a:bodyPr/>
        <a:lstStyle/>
        <a:p>
          <a:endParaRPr lang="ru-RU"/>
        </a:p>
      </dgm:t>
    </dgm:pt>
    <dgm:pt modelId="{99BB5099-B435-4512-870C-BD95CE8F1428}" type="pres">
      <dgm:prSet presAssocID="{80BEDF90-1583-44EF-8A85-D4DA7B83DE7B}" presName="vertSpace4" presStyleLbl="node1" presStyleIdx="2" presStyleCnt="5"/>
      <dgm:spPr/>
    </dgm:pt>
    <dgm:pt modelId="{D5DC0E5F-73CF-48DA-BD84-AFB73F491921}" type="pres">
      <dgm:prSet presAssocID="{80BEDF90-1583-44EF-8A85-D4DA7B83DE7B}" presName="circle4" presStyleLbl="node1" presStyleIdx="3" presStyleCnt="5"/>
      <dgm:spPr/>
    </dgm:pt>
    <dgm:pt modelId="{9824B434-C545-4813-A8A5-170999A63AC1}" type="pres">
      <dgm:prSet presAssocID="{80BEDF90-1583-44EF-8A85-D4DA7B83DE7B}" presName="rect4" presStyleLbl="alignAcc1" presStyleIdx="3" presStyleCnt="5"/>
      <dgm:spPr/>
      <dgm:t>
        <a:bodyPr/>
        <a:lstStyle/>
        <a:p>
          <a:endParaRPr lang="ru-RU"/>
        </a:p>
      </dgm:t>
    </dgm:pt>
    <dgm:pt modelId="{F428E534-F5EA-4A08-AB41-5D2BA260F1A4}" type="pres">
      <dgm:prSet presAssocID="{3DDF6078-D42A-4DC9-8478-D966700AB866}" presName="vertSpace5" presStyleLbl="node1" presStyleIdx="3" presStyleCnt="5"/>
      <dgm:spPr/>
    </dgm:pt>
    <dgm:pt modelId="{5E866B2D-5AC4-41E9-8113-2F70E0689394}" type="pres">
      <dgm:prSet presAssocID="{3DDF6078-D42A-4DC9-8478-D966700AB866}" presName="circle5" presStyleLbl="node1" presStyleIdx="4" presStyleCnt="5"/>
      <dgm:spPr/>
    </dgm:pt>
    <dgm:pt modelId="{22418561-C411-4C21-B5BC-6ADF4E0FC0A8}" type="pres">
      <dgm:prSet presAssocID="{3DDF6078-D42A-4DC9-8478-D966700AB866}" presName="rect5" presStyleLbl="alignAcc1" presStyleIdx="4" presStyleCnt="5"/>
      <dgm:spPr/>
      <dgm:t>
        <a:bodyPr/>
        <a:lstStyle/>
        <a:p>
          <a:endParaRPr lang="ru-RU"/>
        </a:p>
      </dgm:t>
    </dgm:pt>
    <dgm:pt modelId="{7B429B55-B850-4532-8824-6F2B93CD68BD}" type="pres">
      <dgm:prSet presAssocID="{6C6F1F55-023A-46F8-B7A0-3CE5D50197F9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35FBEF-2066-40FF-B030-D68E886F57BD}" type="pres">
      <dgm:prSet presAssocID="{52C0EDB8-C3F0-4EBE-99C8-C9D6686CBE11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15924E-E027-4058-83E9-5FE912F2A61B}" type="pres">
      <dgm:prSet presAssocID="{8D6FEA92-026F-435D-968E-D3D72FC37A45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04CCF5-A232-4DCA-90AB-4DCB00641CB5}" type="pres">
      <dgm:prSet presAssocID="{80BEDF90-1583-44EF-8A85-D4DA7B83DE7B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0B8031-F43F-4CA9-84D8-AC5AB621FA13}" type="pres">
      <dgm:prSet presAssocID="{3DDF6078-D42A-4DC9-8478-D966700AB866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CC637B-EC1F-474B-859D-A7617D788F5B}" srcId="{D75C0168-0279-4085-BAB0-34103E9FF540}" destId="{80BEDF90-1583-44EF-8A85-D4DA7B83DE7B}" srcOrd="3" destOrd="0" parTransId="{FB6B290F-CEDD-416B-8583-E3374325EF72}" sibTransId="{11BFFD33-47B2-4F5D-9562-29B0FC20EA1E}"/>
    <dgm:cxn modelId="{C66C5824-B745-4922-A7AB-27D18355B790}" srcId="{D75C0168-0279-4085-BAB0-34103E9FF540}" destId="{8D6FEA92-026F-435D-968E-D3D72FC37A45}" srcOrd="2" destOrd="0" parTransId="{B8D9DD5C-5B6F-4125-85B0-AD1F50B4247B}" sibTransId="{D986527C-5B91-452F-A204-2AC2BEB38208}"/>
    <dgm:cxn modelId="{FB8009EA-5C24-4187-BE9E-8C1E2B2F7DB1}" type="presOf" srcId="{8D6FEA92-026F-435D-968E-D3D72FC37A45}" destId="{6515924E-E027-4058-83E9-5FE912F2A61B}" srcOrd="1" destOrd="0" presId="urn:microsoft.com/office/officeart/2005/8/layout/target3"/>
    <dgm:cxn modelId="{CF1C0641-AF2C-4051-BD84-E848EB988456}" type="presOf" srcId="{3DDF6078-D42A-4DC9-8478-D966700AB866}" destId="{9E0B8031-F43F-4CA9-84D8-AC5AB621FA13}" srcOrd="1" destOrd="0" presId="urn:microsoft.com/office/officeart/2005/8/layout/target3"/>
    <dgm:cxn modelId="{13101546-AA16-4B61-A1B1-2A343E7754CA}" type="presOf" srcId="{52C0EDB8-C3F0-4EBE-99C8-C9D6686CBE11}" destId="{B835FBEF-2066-40FF-B030-D68E886F57BD}" srcOrd="1" destOrd="0" presId="urn:microsoft.com/office/officeart/2005/8/layout/target3"/>
    <dgm:cxn modelId="{C7355357-30B2-4D21-B533-9C61B922255B}" type="presOf" srcId="{80BEDF90-1583-44EF-8A85-D4DA7B83DE7B}" destId="{9824B434-C545-4813-A8A5-170999A63AC1}" srcOrd="0" destOrd="0" presId="urn:microsoft.com/office/officeart/2005/8/layout/target3"/>
    <dgm:cxn modelId="{EAA94128-9ADD-4BCF-B5B0-922E8A2F020D}" type="presOf" srcId="{D75C0168-0279-4085-BAB0-34103E9FF540}" destId="{681C2CE9-7D0D-4E68-A8CB-7F640EDB6039}" srcOrd="0" destOrd="0" presId="urn:microsoft.com/office/officeart/2005/8/layout/target3"/>
    <dgm:cxn modelId="{D77E33ED-45EC-4CE6-8B1E-B5AB4CB06034}" srcId="{D75C0168-0279-4085-BAB0-34103E9FF540}" destId="{52C0EDB8-C3F0-4EBE-99C8-C9D6686CBE11}" srcOrd="1" destOrd="0" parTransId="{15948DBF-CD4F-4AA7-BEA1-E14D3A552968}" sibTransId="{C56155C6-AD02-4D3F-B38E-EA935B46E357}"/>
    <dgm:cxn modelId="{B631202F-2CFD-416C-8CC3-72124DD0E324}" srcId="{D75C0168-0279-4085-BAB0-34103E9FF540}" destId="{3DDF6078-D42A-4DC9-8478-D966700AB866}" srcOrd="4" destOrd="0" parTransId="{862F7134-994B-435C-8818-8C08CBC0AEE8}" sibTransId="{B879889A-515D-4A4D-BC07-9B00C42D361A}"/>
    <dgm:cxn modelId="{25BC5BB8-9948-425E-A501-50E7F3D953C4}" type="presOf" srcId="{3DDF6078-D42A-4DC9-8478-D966700AB866}" destId="{22418561-C411-4C21-B5BC-6ADF4E0FC0A8}" srcOrd="0" destOrd="0" presId="urn:microsoft.com/office/officeart/2005/8/layout/target3"/>
    <dgm:cxn modelId="{E4E282ED-0F3B-4C68-B562-012222354C49}" srcId="{D75C0168-0279-4085-BAB0-34103E9FF540}" destId="{6C6F1F55-023A-46F8-B7A0-3CE5D50197F9}" srcOrd="0" destOrd="0" parTransId="{362E6299-12B5-4A5E-A91F-F618DBBAF3E9}" sibTransId="{1990860D-887E-43D9-A488-76CC1633E650}"/>
    <dgm:cxn modelId="{B6CA1296-7362-4E9B-BB6A-590A89E7742A}" type="presOf" srcId="{52C0EDB8-C3F0-4EBE-99C8-C9D6686CBE11}" destId="{A882BC70-FF55-4931-AB55-72E343C509A0}" srcOrd="0" destOrd="0" presId="urn:microsoft.com/office/officeart/2005/8/layout/target3"/>
    <dgm:cxn modelId="{7AC4DC68-72ED-4E65-83BC-1C23B89288EA}" type="presOf" srcId="{80BEDF90-1583-44EF-8A85-D4DA7B83DE7B}" destId="{8604CCF5-A232-4DCA-90AB-4DCB00641CB5}" srcOrd="1" destOrd="0" presId="urn:microsoft.com/office/officeart/2005/8/layout/target3"/>
    <dgm:cxn modelId="{54D021EA-286C-4AA6-B343-1EBB6E5C39B8}" type="presOf" srcId="{8D6FEA92-026F-435D-968E-D3D72FC37A45}" destId="{E39D9769-E853-48BC-AC54-C4927F800240}" srcOrd="0" destOrd="0" presId="urn:microsoft.com/office/officeart/2005/8/layout/target3"/>
    <dgm:cxn modelId="{7995BE76-77AD-4A94-9209-1FBCDAB7CCAA}" type="presOf" srcId="{6C6F1F55-023A-46F8-B7A0-3CE5D50197F9}" destId="{0445721E-0685-4238-BFFC-CBB935CDA727}" srcOrd="0" destOrd="0" presId="urn:microsoft.com/office/officeart/2005/8/layout/target3"/>
    <dgm:cxn modelId="{94DE5551-4A73-41CC-AADB-FB14CF16D810}" type="presOf" srcId="{6C6F1F55-023A-46F8-B7A0-3CE5D50197F9}" destId="{7B429B55-B850-4532-8824-6F2B93CD68BD}" srcOrd="1" destOrd="0" presId="urn:microsoft.com/office/officeart/2005/8/layout/target3"/>
    <dgm:cxn modelId="{47EEE96E-FD1B-46B5-A943-4F83566BFCFF}" type="presParOf" srcId="{681C2CE9-7D0D-4E68-A8CB-7F640EDB6039}" destId="{5102B3AE-B12D-4ADC-8337-D3F64EA5EB13}" srcOrd="0" destOrd="0" presId="urn:microsoft.com/office/officeart/2005/8/layout/target3"/>
    <dgm:cxn modelId="{D6CA3885-9314-42CA-9C44-413E241DA1A2}" type="presParOf" srcId="{681C2CE9-7D0D-4E68-A8CB-7F640EDB6039}" destId="{C98DF1B2-1334-442A-ADCF-396392E59FF0}" srcOrd="1" destOrd="0" presId="urn:microsoft.com/office/officeart/2005/8/layout/target3"/>
    <dgm:cxn modelId="{C8AA0223-0B1A-4CCA-81D4-C84A26DAA120}" type="presParOf" srcId="{681C2CE9-7D0D-4E68-A8CB-7F640EDB6039}" destId="{0445721E-0685-4238-BFFC-CBB935CDA727}" srcOrd="2" destOrd="0" presId="urn:microsoft.com/office/officeart/2005/8/layout/target3"/>
    <dgm:cxn modelId="{84D109F8-A790-48F8-8613-3C3E2EB90BF8}" type="presParOf" srcId="{681C2CE9-7D0D-4E68-A8CB-7F640EDB6039}" destId="{5A1120F1-3701-4946-BA89-0BE4DA769688}" srcOrd="3" destOrd="0" presId="urn:microsoft.com/office/officeart/2005/8/layout/target3"/>
    <dgm:cxn modelId="{62E47E31-FD1D-4BC8-BED1-297439F8C498}" type="presParOf" srcId="{681C2CE9-7D0D-4E68-A8CB-7F640EDB6039}" destId="{CFF04E6B-F37B-429C-9826-FB5A01AFA86C}" srcOrd="4" destOrd="0" presId="urn:microsoft.com/office/officeart/2005/8/layout/target3"/>
    <dgm:cxn modelId="{C5730E2B-3540-41FC-A4B7-7B5A585A5DD5}" type="presParOf" srcId="{681C2CE9-7D0D-4E68-A8CB-7F640EDB6039}" destId="{A882BC70-FF55-4931-AB55-72E343C509A0}" srcOrd="5" destOrd="0" presId="urn:microsoft.com/office/officeart/2005/8/layout/target3"/>
    <dgm:cxn modelId="{D689FC06-86B3-4662-A911-6AA15F4166D1}" type="presParOf" srcId="{681C2CE9-7D0D-4E68-A8CB-7F640EDB6039}" destId="{2FD5DDA7-0013-4F9D-832C-442E832CCBCC}" srcOrd="6" destOrd="0" presId="urn:microsoft.com/office/officeart/2005/8/layout/target3"/>
    <dgm:cxn modelId="{9D6590DB-E740-48F6-8D59-80B16CA0280D}" type="presParOf" srcId="{681C2CE9-7D0D-4E68-A8CB-7F640EDB6039}" destId="{451FEA00-BCF0-4AEB-BA32-3021C891EA93}" srcOrd="7" destOrd="0" presId="urn:microsoft.com/office/officeart/2005/8/layout/target3"/>
    <dgm:cxn modelId="{4528C192-243F-44A6-98FE-2865DB25178C}" type="presParOf" srcId="{681C2CE9-7D0D-4E68-A8CB-7F640EDB6039}" destId="{E39D9769-E853-48BC-AC54-C4927F800240}" srcOrd="8" destOrd="0" presId="urn:microsoft.com/office/officeart/2005/8/layout/target3"/>
    <dgm:cxn modelId="{2F1234D1-BDC1-48A6-A3BC-B2A1491BC200}" type="presParOf" srcId="{681C2CE9-7D0D-4E68-A8CB-7F640EDB6039}" destId="{99BB5099-B435-4512-870C-BD95CE8F1428}" srcOrd="9" destOrd="0" presId="urn:microsoft.com/office/officeart/2005/8/layout/target3"/>
    <dgm:cxn modelId="{B2C18D3C-5F12-4A91-9F8C-FC468B420C0B}" type="presParOf" srcId="{681C2CE9-7D0D-4E68-A8CB-7F640EDB6039}" destId="{D5DC0E5F-73CF-48DA-BD84-AFB73F491921}" srcOrd="10" destOrd="0" presId="urn:microsoft.com/office/officeart/2005/8/layout/target3"/>
    <dgm:cxn modelId="{75849CCD-C5E9-4C59-BD1E-84956C622953}" type="presParOf" srcId="{681C2CE9-7D0D-4E68-A8CB-7F640EDB6039}" destId="{9824B434-C545-4813-A8A5-170999A63AC1}" srcOrd="11" destOrd="0" presId="urn:microsoft.com/office/officeart/2005/8/layout/target3"/>
    <dgm:cxn modelId="{CBE01CEA-24AF-4379-94F9-A637D6D79442}" type="presParOf" srcId="{681C2CE9-7D0D-4E68-A8CB-7F640EDB6039}" destId="{F428E534-F5EA-4A08-AB41-5D2BA260F1A4}" srcOrd="12" destOrd="0" presId="urn:microsoft.com/office/officeart/2005/8/layout/target3"/>
    <dgm:cxn modelId="{90B42290-8886-46E9-ACC0-CBCF4E770531}" type="presParOf" srcId="{681C2CE9-7D0D-4E68-A8CB-7F640EDB6039}" destId="{5E866B2D-5AC4-41E9-8113-2F70E0689394}" srcOrd="13" destOrd="0" presId="urn:microsoft.com/office/officeart/2005/8/layout/target3"/>
    <dgm:cxn modelId="{F16A16CA-A602-4C77-BC11-DE0044C59208}" type="presParOf" srcId="{681C2CE9-7D0D-4E68-A8CB-7F640EDB6039}" destId="{22418561-C411-4C21-B5BC-6ADF4E0FC0A8}" srcOrd="14" destOrd="0" presId="urn:microsoft.com/office/officeart/2005/8/layout/target3"/>
    <dgm:cxn modelId="{030752A3-7F0C-49AA-9EC4-113E8CBC145E}" type="presParOf" srcId="{681C2CE9-7D0D-4E68-A8CB-7F640EDB6039}" destId="{7B429B55-B850-4532-8824-6F2B93CD68BD}" srcOrd="15" destOrd="0" presId="urn:microsoft.com/office/officeart/2005/8/layout/target3"/>
    <dgm:cxn modelId="{01B708A7-56B3-4AD3-8A3B-F35C25F4C88B}" type="presParOf" srcId="{681C2CE9-7D0D-4E68-A8CB-7F640EDB6039}" destId="{B835FBEF-2066-40FF-B030-D68E886F57BD}" srcOrd="16" destOrd="0" presId="urn:microsoft.com/office/officeart/2005/8/layout/target3"/>
    <dgm:cxn modelId="{4534C8C8-8207-44C5-B921-1EEEB731F4B5}" type="presParOf" srcId="{681C2CE9-7D0D-4E68-A8CB-7F640EDB6039}" destId="{6515924E-E027-4058-83E9-5FE912F2A61B}" srcOrd="17" destOrd="0" presId="urn:microsoft.com/office/officeart/2005/8/layout/target3"/>
    <dgm:cxn modelId="{1D31A7A8-61E6-49EE-B9AF-44528C1B49A5}" type="presParOf" srcId="{681C2CE9-7D0D-4E68-A8CB-7F640EDB6039}" destId="{8604CCF5-A232-4DCA-90AB-4DCB00641CB5}" srcOrd="18" destOrd="0" presId="urn:microsoft.com/office/officeart/2005/8/layout/target3"/>
    <dgm:cxn modelId="{D82F1A2B-40DE-4C58-97C1-CDCC31C5C336}" type="presParOf" srcId="{681C2CE9-7D0D-4E68-A8CB-7F640EDB6039}" destId="{9E0B8031-F43F-4CA9-84D8-AC5AB621FA13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A443769-BA12-40EA-B972-B0549EBE7B4C}" type="doc">
      <dgm:prSet loTypeId="urn:microsoft.com/office/officeart/2005/8/layout/radial4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4E7C891-CC51-4B00-98C5-B6C12A9214A3}">
      <dgm:prSet phldrT="[Текст]" custT="1"/>
      <dgm:spPr>
        <a:solidFill>
          <a:srgbClr val="FF9900"/>
        </a:solidFill>
      </dgm:spPr>
      <dgm:t>
        <a:bodyPr/>
        <a:lstStyle/>
        <a:p>
          <a:r>
            <a:rPr lang="ru-RU" sz="1600" b="1" dirty="0" smtClean="0"/>
            <a:t>Ценностные ориентиры для запуска социальной и образовательной инклюзии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95EB8E31-6DCC-47B2-8B59-D0FF409733CD}" type="parTrans" cxnId="{D4002412-6503-43C4-88DE-B6BECE004FD4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27DFD4C1-5185-4091-889B-30200C07E64E}" type="sibTrans" cxnId="{D4002412-6503-43C4-88DE-B6BECE004FD4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4553773D-6918-4A1C-9E2D-4A0DE5EC165C}">
      <dgm:prSet phldrT="[Текст]" custT="1"/>
      <dgm:spPr/>
      <dgm:t>
        <a:bodyPr/>
        <a:lstStyle/>
        <a:p>
          <a:r>
            <a:rPr lang="ru-RU" sz="1600" dirty="0" smtClean="0">
              <a:latin typeface="Arial" pitchFamily="34" charset="0"/>
              <a:cs typeface="Arial" pitchFamily="34" charset="0"/>
            </a:rPr>
            <a:t>Ценность универсального дизайна образовательной среды на всех уровнях образования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007184E9-A236-49C2-A88C-3D8D5B43FCCE}" type="parTrans" cxnId="{00E252D6-F96B-4B73-92DD-F93FCE166866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1CF5B205-6235-41F9-A3C8-2D561160C8CF}" type="sibTrans" cxnId="{00E252D6-F96B-4B73-92DD-F93FCE166866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8E7F92AE-B2C3-468F-908A-F393CDCB5E8C}">
      <dgm:prSet phldrT="[Текст]" custT="1"/>
      <dgm:spPr/>
      <dgm:t>
        <a:bodyPr/>
        <a:lstStyle/>
        <a:p>
          <a:r>
            <a:rPr lang="ru-RU" sz="1600" dirty="0" smtClean="0">
              <a:latin typeface="Arial" pitchFamily="34" charset="0"/>
              <a:cs typeface="Arial" pitchFamily="34" charset="0"/>
            </a:rPr>
            <a:t>Ценности обеспечения  независимой  жизни и высокого качества жизнеобеспечения на всех этапах жизненного пути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30AD9797-EEC5-429C-9724-9BE81F5A9C3F}" type="parTrans" cxnId="{BAD9E921-750C-4797-B9C2-FB395EE0BFAE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B4F274EF-B1D3-46E2-9713-2A1BA19FBB73}" type="sibTrans" cxnId="{BAD9E921-750C-4797-B9C2-FB395EE0BFAE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DC0A6D68-EDCF-4788-9402-7F440EB9A886}">
      <dgm:prSet phldrT="[Текст]" custT="1"/>
      <dgm:spPr/>
      <dgm:t>
        <a:bodyPr/>
        <a:lstStyle/>
        <a:p>
          <a:r>
            <a:rPr lang="ru-RU" sz="1600" dirty="0" smtClean="0">
              <a:latin typeface="Arial" pitchFamily="34" charset="0"/>
              <a:cs typeface="Arial" pitchFamily="34" charset="0"/>
            </a:rPr>
            <a:t>Ценности стимулирования самостоятельности и активности в выборе жизненной и образовательной траектории 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5571F021-58F4-42F3-877A-CE8473996C9C}" type="parTrans" cxnId="{1B3E694F-C7AF-4FE0-B00B-1B882EB79FDF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EEC04BE2-D1FE-4D8A-AFBA-AC2A7675647C}" type="sibTrans" cxnId="{1B3E694F-C7AF-4FE0-B00B-1B882EB79FDF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4940CC81-2DBC-4454-803C-C98617955A2E}">
      <dgm:prSet phldrT="[Текст]" custT="1"/>
      <dgm:spPr/>
      <dgm:t>
        <a:bodyPr/>
        <a:lstStyle/>
        <a:p>
          <a:r>
            <a:rPr lang="ru-RU" sz="1600" dirty="0" smtClean="0">
              <a:latin typeface="Arial" pitchFamily="34" charset="0"/>
              <a:cs typeface="Arial" pitchFamily="34" charset="0"/>
            </a:rPr>
            <a:t>Ценности обеспечения равных прав на образование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8FC24439-98B5-4384-96B9-96C747158D4D}" type="parTrans" cxnId="{AE75D3C2-E5DA-4F85-BB05-8CAA056538AD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5B17BE57-0385-4E16-887F-A071AE34FBE9}" type="sibTrans" cxnId="{AE75D3C2-E5DA-4F85-BB05-8CAA056538AD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84A279B8-D7CC-40D8-8445-D02C1778C35D}">
      <dgm:prSet phldrT="[Текст]" custT="1"/>
      <dgm:spPr/>
      <dgm:t>
        <a:bodyPr/>
        <a:lstStyle/>
        <a:p>
          <a:r>
            <a:rPr lang="ru-RU" sz="1600" dirty="0" smtClean="0">
              <a:latin typeface="Arial" pitchFamily="34" charset="0"/>
              <a:cs typeface="Arial" pitchFamily="34" charset="0"/>
            </a:rPr>
            <a:t>Ценности толерантного отношения к особенностям человека 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C19B9CC2-096C-4B3D-A1E8-0EAB1A85521B}" type="parTrans" cxnId="{2196CC3E-066E-4498-87D9-50BF4CE3CA2A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FB991C3D-615B-43CD-BC37-FD06B979B7C4}" type="sibTrans" cxnId="{2196CC3E-066E-4498-87D9-50BF4CE3CA2A}">
      <dgm:prSet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45C16442-BB43-4EB7-B8F3-47165049396A}" type="pres">
      <dgm:prSet presAssocID="{EA443769-BA12-40EA-B972-B0549EBE7B4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8FF8C8-E03B-42A8-835F-931D2D83C357}" type="pres">
      <dgm:prSet presAssocID="{54E7C891-CC51-4B00-98C5-B6C12A9214A3}" presName="centerShape" presStyleLbl="node0" presStyleIdx="0" presStyleCnt="1" custScaleX="204249" custScaleY="104469" custLinFactNeighborX="195" custLinFactNeighborY="378"/>
      <dgm:spPr/>
      <dgm:t>
        <a:bodyPr/>
        <a:lstStyle/>
        <a:p>
          <a:endParaRPr lang="ru-RU"/>
        </a:p>
      </dgm:t>
    </dgm:pt>
    <dgm:pt modelId="{3D0A7F63-526F-49B2-9F08-A9857533DD2D}" type="pres">
      <dgm:prSet presAssocID="{007184E9-A236-49C2-A88C-3D8D5B43FCCE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008C2277-4C7E-4708-A4D5-AF8B196A40D5}" type="pres">
      <dgm:prSet presAssocID="{4553773D-6918-4A1C-9E2D-4A0DE5EC165C}" presName="node" presStyleLbl="node1" presStyleIdx="0" presStyleCnt="5" custScaleX="141607" custRadScaleRad="122223" custRadScaleInc="15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170E91-A71B-4BC3-A53B-6CC616CEE7A1}" type="pres">
      <dgm:prSet presAssocID="{30AD9797-EEC5-429C-9724-9BE81F5A9C3F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F7B459A2-77EA-4C07-8B05-40FBA3AED8D2}" type="pres">
      <dgm:prSet presAssocID="{8E7F92AE-B2C3-468F-908A-F393CDCB5E8C}" presName="node" presStyleLbl="node1" presStyleIdx="1" presStyleCnt="5" custScaleX="152362" custRadScaleRad="126076" custRadScaleInc="-29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D89FC-6542-4785-96A9-8AFA777815CA}" type="pres">
      <dgm:prSet presAssocID="{5571F021-58F4-42F3-877A-CE8473996C9C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086DF3A9-5C5E-4366-B9A8-70284DF1CA83}" type="pres">
      <dgm:prSet presAssocID="{DC0A6D68-EDCF-4788-9402-7F440EB9A886}" presName="node" presStyleLbl="node1" presStyleIdx="2" presStyleCnt="5" custScaleX="150282" custRadScaleRad="99273" custRadScaleInc="1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5B9DC-9E1E-4C2A-81D2-AEFF819B2EF2}" type="pres">
      <dgm:prSet presAssocID="{8FC24439-98B5-4384-96B9-96C747158D4D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5FF3ED34-EBC7-4028-974E-72E3632323B6}" type="pres">
      <dgm:prSet presAssocID="{4940CC81-2DBC-4454-803C-C98617955A2E}" presName="node" presStyleLbl="node1" presStyleIdx="3" presStyleCnt="5" custScaleX="158258" custRadScaleRad="138355" custRadScaleInc="39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4FD593-DD9D-4B5E-AB86-8C5548CBD7AD}" type="pres">
      <dgm:prSet presAssocID="{C19B9CC2-096C-4B3D-A1E8-0EAB1A85521B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31453F71-BF79-4CAE-B11A-500D4E287F2E}" type="pres">
      <dgm:prSet presAssocID="{84A279B8-D7CC-40D8-8445-D02C1778C35D}" presName="node" presStyleLbl="node1" presStyleIdx="4" presStyleCnt="5" custScaleX="152708" custRadScaleRad="124771" custRadScaleInc="-15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96CC3E-066E-4498-87D9-50BF4CE3CA2A}" srcId="{54E7C891-CC51-4B00-98C5-B6C12A9214A3}" destId="{84A279B8-D7CC-40D8-8445-D02C1778C35D}" srcOrd="4" destOrd="0" parTransId="{C19B9CC2-096C-4B3D-A1E8-0EAB1A85521B}" sibTransId="{FB991C3D-615B-43CD-BC37-FD06B979B7C4}"/>
    <dgm:cxn modelId="{B3201A4B-773D-45E7-A25D-8793F1FCDCFD}" type="presOf" srcId="{4940CC81-2DBC-4454-803C-C98617955A2E}" destId="{5FF3ED34-EBC7-4028-974E-72E3632323B6}" srcOrd="0" destOrd="0" presId="urn:microsoft.com/office/officeart/2005/8/layout/radial4"/>
    <dgm:cxn modelId="{374EF8A2-BF20-4411-BD2A-8BE6EB5E885A}" type="presOf" srcId="{84A279B8-D7CC-40D8-8445-D02C1778C35D}" destId="{31453F71-BF79-4CAE-B11A-500D4E287F2E}" srcOrd="0" destOrd="0" presId="urn:microsoft.com/office/officeart/2005/8/layout/radial4"/>
    <dgm:cxn modelId="{52EBF2A5-211E-4C2E-9068-B0B7E28302E4}" type="presOf" srcId="{DC0A6D68-EDCF-4788-9402-7F440EB9A886}" destId="{086DF3A9-5C5E-4366-B9A8-70284DF1CA83}" srcOrd="0" destOrd="0" presId="urn:microsoft.com/office/officeart/2005/8/layout/radial4"/>
    <dgm:cxn modelId="{D6D3E95D-69D2-465B-8470-E5C7132A1AA6}" type="presOf" srcId="{8FC24439-98B5-4384-96B9-96C747158D4D}" destId="{7C45B9DC-9E1E-4C2A-81D2-AEFF819B2EF2}" srcOrd="0" destOrd="0" presId="urn:microsoft.com/office/officeart/2005/8/layout/radial4"/>
    <dgm:cxn modelId="{158FEAD5-9BAF-436E-9385-29C52ACA6540}" type="presOf" srcId="{5571F021-58F4-42F3-877A-CE8473996C9C}" destId="{EC4D89FC-6542-4785-96A9-8AFA777815CA}" srcOrd="0" destOrd="0" presId="urn:microsoft.com/office/officeart/2005/8/layout/radial4"/>
    <dgm:cxn modelId="{1B3E694F-C7AF-4FE0-B00B-1B882EB79FDF}" srcId="{54E7C891-CC51-4B00-98C5-B6C12A9214A3}" destId="{DC0A6D68-EDCF-4788-9402-7F440EB9A886}" srcOrd="2" destOrd="0" parTransId="{5571F021-58F4-42F3-877A-CE8473996C9C}" sibTransId="{EEC04BE2-D1FE-4D8A-AFBA-AC2A7675647C}"/>
    <dgm:cxn modelId="{00E252D6-F96B-4B73-92DD-F93FCE166866}" srcId="{54E7C891-CC51-4B00-98C5-B6C12A9214A3}" destId="{4553773D-6918-4A1C-9E2D-4A0DE5EC165C}" srcOrd="0" destOrd="0" parTransId="{007184E9-A236-49C2-A88C-3D8D5B43FCCE}" sibTransId="{1CF5B205-6235-41F9-A3C8-2D561160C8CF}"/>
    <dgm:cxn modelId="{AE75D3C2-E5DA-4F85-BB05-8CAA056538AD}" srcId="{54E7C891-CC51-4B00-98C5-B6C12A9214A3}" destId="{4940CC81-2DBC-4454-803C-C98617955A2E}" srcOrd="3" destOrd="0" parTransId="{8FC24439-98B5-4384-96B9-96C747158D4D}" sibTransId="{5B17BE57-0385-4E16-887F-A071AE34FBE9}"/>
    <dgm:cxn modelId="{BAD9E921-750C-4797-B9C2-FB395EE0BFAE}" srcId="{54E7C891-CC51-4B00-98C5-B6C12A9214A3}" destId="{8E7F92AE-B2C3-468F-908A-F393CDCB5E8C}" srcOrd="1" destOrd="0" parTransId="{30AD9797-EEC5-429C-9724-9BE81F5A9C3F}" sibTransId="{B4F274EF-B1D3-46E2-9713-2A1BA19FBB73}"/>
    <dgm:cxn modelId="{0943D879-5AE4-480F-989A-B7D1F9F9DFA6}" type="presOf" srcId="{4553773D-6918-4A1C-9E2D-4A0DE5EC165C}" destId="{008C2277-4C7E-4708-A4D5-AF8B196A40D5}" srcOrd="0" destOrd="0" presId="urn:microsoft.com/office/officeart/2005/8/layout/radial4"/>
    <dgm:cxn modelId="{60F700BF-B44D-4AA8-A7F3-FCD259E15D34}" type="presOf" srcId="{8E7F92AE-B2C3-468F-908A-F393CDCB5E8C}" destId="{F7B459A2-77EA-4C07-8B05-40FBA3AED8D2}" srcOrd="0" destOrd="0" presId="urn:microsoft.com/office/officeart/2005/8/layout/radial4"/>
    <dgm:cxn modelId="{FF0AE7DD-A559-44C7-A871-7EA476139A9B}" type="presOf" srcId="{EA443769-BA12-40EA-B972-B0549EBE7B4C}" destId="{45C16442-BB43-4EB7-B8F3-47165049396A}" srcOrd="0" destOrd="0" presId="urn:microsoft.com/office/officeart/2005/8/layout/radial4"/>
    <dgm:cxn modelId="{803E857D-3595-4A7D-B943-EB0206F71459}" type="presOf" srcId="{007184E9-A236-49C2-A88C-3D8D5B43FCCE}" destId="{3D0A7F63-526F-49B2-9F08-A9857533DD2D}" srcOrd="0" destOrd="0" presId="urn:microsoft.com/office/officeart/2005/8/layout/radial4"/>
    <dgm:cxn modelId="{3A2E9915-FE90-43EC-9958-43027CCB1B26}" type="presOf" srcId="{C19B9CC2-096C-4B3D-A1E8-0EAB1A85521B}" destId="{1E4FD593-DD9D-4B5E-AB86-8C5548CBD7AD}" srcOrd="0" destOrd="0" presId="urn:microsoft.com/office/officeart/2005/8/layout/radial4"/>
    <dgm:cxn modelId="{2895F3E4-19FB-4DA3-89DE-64D2E7193F61}" type="presOf" srcId="{30AD9797-EEC5-429C-9724-9BE81F5A9C3F}" destId="{A9170E91-A71B-4BC3-A53B-6CC616CEE7A1}" srcOrd="0" destOrd="0" presId="urn:microsoft.com/office/officeart/2005/8/layout/radial4"/>
    <dgm:cxn modelId="{D4002412-6503-43C4-88DE-B6BECE004FD4}" srcId="{EA443769-BA12-40EA-B972-B0549EBE7B4C}" destId="{54E7C891-CC51-4B00-98C5-B6C12A9214A3}" srcOrd="0" destOrd="0" parTransId="{95EB8E31-6DCC-47B2-8B59-D0FF409733CD}" sibTransId="{27DFD4C1-5185-4091-889B-30200C07E64E}"/>
    <dgm:cxn modelId="{F1B13C41-CEC1-4B96-932F-66775B2146F6}" type="presOf" srcId="{54E7C891-CC51-4B00-98C5-B6C12A9214A3}" destId="{278FF8C8-E03B-42A8-835F-931D2D83C357}" srcOrd="0" destOrd="0" presId="urn:microsoft.com/office/officeart/2005/8/layout/radial4"/>
    <dgm:cxn modelId="{7DB78391-E44A-4CCC-9795-B58B70F3FE6B}" type="presParOf" srcId="{45C16442-BB43-4EB7-B8F3-47165049396A}" destId="{278FF8C8-E03B-42A8-835F-931D2D83C357}" srcOrd="0" destOrd="0" presId="urn:microsoft.com/office/officeart/2005/8/layout/radial4"/>
    <dgm:cxn modelId="{2E3A7009-9EF2-471E-8A64-593E4E18CBCD}" type="presParOf" srcId="{45C16442-BB43-4EB7-B8F3-47165049396A}" destId="{3D0A7F63-526F-49B2-9F08-A9857533DD2D}" srcOrd="1" destOrd="0" presId="urn:microsoft.com/office/officeart/2005/8/layout/radial4"/>
    <dgm:cxn modelId="{6C9735A9-2B23-4B46-A728-373512FA0F2D}" type="presParOf" srcId="{45C16442-BB43-4EB7-B8F3-47165049396A}" destId="{008C2277-4C7E-4708-A4D5-AF8B196A40D5}" srcOrd="2" destOrd="0" presId="urn:microsoft.com/office/officeart/2005/8/layout/radial4"/>
    <dgm:cxn modelId="{532BB479-3965-4622-9FC7-BC7B74FB5D60}" type="presParOf" srcId="{45C16442-BB43-4EB7-B8F3-47165049396A}" destId="{A9170E91-A71B-4BC3-A53B-6CC616CEE7A1}" srcOrd="3" destOrd="0" presId="urn:microsoft.com/office/officeart/2005/8/layout/radial4"/>
    <dgm:cxn modelId="{5903AE64-82D6-4988-9000-B30BF2663C3D}" type="presParOf" srcId="{45C16442-BB43-4EB7-B8F3-47165049396A}" destId="{F7B459A2-77EA-4C07-8B05-40FBA3AED8D2}" srcOrd="4" destOrd="0" presId="urn:microsoft.com/office/officeart/2005/8/layout/radial4"/>
    <dgm:cxn modelId="{DBAB758E-E47F-43CB-B972-614B72845F63}" type="presParOf" srcId="{45C16442-BB43-4EB7-B8F3-47165049396A}" destId="{EC4D89FC-6542-4785-96A9-8AFA777815CA}" srcOrd="5" destOrd="0" presId="urn:microsoft.com/office/officeart/2005/8/layout/radial4"/>
    <dgm:cxn modelId="{B5EC61E5-D813-471F-91FB-4675A2471739}" type="presParOf" srcId="{45C16442-BB43-4EB7-B8F3-47165049396A}" destId="{086DF3A9-5C5E-4366-B9A8-70284DF1CA83}" srcOrd="6" destOrd="0" presId="urn:microsoft.com/office/officeart/2005/8/layout/radial4"/>
    <dgm:cxn modelId="{4DD5730F-4197-4029-AA6C-121EF24E3D0C}" type="presParOf" srcId="{45C16442-BB43-4EB7-B8F3-47165049396A}" destId="{7C45B9DC-9E1E-4C2A-81D2-AEFF819B2EF2}" srcOrd="7" destOrd="0" presId="urn:microsoft.com/office/officeart/2005/8/layout/radial4"/>
    <dgm:cxn modelId="{7F0FD2BE-22C8-4BC5-95A3-737D19AD6348}" type="presParOf" srcId="{45C16442-BB43-4EB7-B8F3-47165049396A}" destId="{5FF3ED34-EBC7-4028-974E-72E3632323B6}" srcOrd="8" destOrd="0" presId="urn:microsoft.com/office/officeart/2005/8/layout/radial4"/>
    <dgm:cxn modelId="{C9AF614A-4451-428F-A215-8D0A4A50A530}" type="presParOf" srcId="{45C16442-BB43-4EB7-B8F3-47165049396A}" destId="{1E4FD593-DD9D-4B5E-AB86-8C5548CBD7AD}" srcOrd="9" destOrd="0" presId="urn:microsoft.com/office/officeart/2005/8/layout/radial4"/>
    <dgm:cxn modelId="{2658D9A1-78B0-4D90-A80D-79BD8101753C}" type="presParOf" srcId="{45C16442-BB43-4EB7-B8F3-47165049396A}" destId="{31453F71-BF79-4CAE-B11A-500D4E287F2E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1FEDB5-B826-4987-859B-5ADCA48C7896}">
      <dsp:nvSpPr>
        <dsp:cNvPr id="0" name=""/>
        <dsp:cNvSpPr/>
      </dsp:nvSpPr>
      <dsp:spPr>
        <a:xfrm>
          <a:off x="0" y="0"/>
          <a:ext cx="7604760" cy="1219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принятие ценностей и норм инклюзии</a:t>
          </a:r>
          <a:endParaRPr lang="ru-RU" sz="3200" kern="1200" dirty="0"/>
        </a:p>
      </dsp:txBody>
      <dsp:txXfrm>
        <a:off x="0" y="0"/>
        <a:ext cx="6256737" cy="1219930"/>
      </dsp:txXfrm>
    </dsp:sp>
    <dsp:sp modelId="{E5B317CD-026F-49FE-B617-1862170C9500}">
      <dsp:nvSpPr>
        <dsp:cNvPr id="0" name=""/>
        <dsp:cNvSpPr/>
      </dsp:nvSpPr>
      <dsp:spPr>
        <a:xfrm>
          <a:off x="636898" y="1441735"/>
          <a:ext cx="7604760" cy="1219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готовность  к взаимодействию в условиях инклюзии</a:t>
          </a:r>
          <a:endParaRPr lang="ru-RU" sz="3200" kern="1200" dirty="0"/>
        </a:p>
      </dsp:txBody>
      <dsp:txXfrm>
        <a:off x="636898" y="1441735"/>
        <a:ext cx="6174906" cy="1219930"/>
      </dsp:txXfrm>
    </dsp:sp>
    <dsp:sp modelId="{81435D0B-97A4-400B-ACD8-B0D88A4EDC53}">
      <dsp:nvSpPr>
        <dsp:cNvPr id="0" name=""/>
        <dsp:cNvSpPr/>
      </dsp:nvSpPr>
      <dsp:spPr>
        <a:xfrm>
          <a:off x="1264291" y="2883471"/>
          <a:ext cx="7604760" cy="1219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осознание необходимости в новых знаниях и умениях</a:t>
          </a:r>
          <a:endParaRPr lang="ru-RU" sz="3200" kern="1200" dirty="0"/>
        </a:p>
      </dsp:txBody>
      <dsp:txXfrm>
        <a:off x="1264291" y="2883471"/>
        <a:ext cx="6184412" cy="1219930"/>
      </dsp:txXfrm>
    </dsp:sp>
    <dsp:sp modelId="{25F89F62-2BF0-4859-80F8-0B27A3D65B37}">
      <dsp:nvSpPr>
        <dsp:cNvPr id="0" name=""/>
        <dsp:cNvSpPr/>
      </dsp:nvSpPr>
      <dsp:spPr>
        <a:xfrm>
          <a:off x="1901190" y="4325206"/>
          <a:ext cx="7604760" cy="1219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социальная ответственность за результаты инклюзии</a:t>
          </a:r>
          <a:endParaRPr lang="ru-RU" sz="3200" kern="1200" dirty="0"/>
        </a:p>
      </dsp:txBody>
      <dsp:txXfrm>
        <a:off x="1901190" y="4325206"/>
        <a:ext cx="6174906" cy="1219930"/>
      </dsp:txXfrm>
    </dsp:sp>
    <dsp:sp modelId="{BC4F6063-086F-4ECE-8C28-BF7BC7602251}">
      <dsp:nvSpPr>
        <dsp:cNvPr id="0" name=""/>
        <dsp:cNvSpPr/>
      </dsp:nvSpPr>
      <dsp:spPr>
        <a:xfrm>
          <a:off x="6811805" y="934355"/>
          <a:ext cx="792954" cy="79295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811805" y="934355"/>
        <a:ext cx="792954" cy="792954"/>
      </dsp:txXfrm>
    </dsp:sp>
    <dsp:sp modelId="{51417AA4-2921-4A58-8E30-99F0ED402670}">
      <dsp:nvSpPr>
        <dsp:cNvPr id="0" name=""/>
        <dsp:cNvSpPr/>
      </dsp:nvSpPr>
      <dsp:spPr>
        <a:xfrm>
          <a:off x="7448704" y="2376091"/>
          <a:ext cx="792954" cy="79295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448704" y="2376091"/>
        <a:ext cx="792954" cy="792954"/>
      </dsp:txXfrm>
    </dsp:sp>
    <dsp:sp modelId="{A766938F-D5DD-464A-8B0E-C8D264C76B8E}">
      <dsp:nvSpPr>
        <dsp:cNvPr id="0" name=""/>
        <dsp:cNvSpPr/>
      </dsp:nvSpPr>
      <dsp:spPr>
        <a:xfrm>
          <a:off x="8076096" y="3817826"/>
          <a:ext cx="792954" cy="79295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8076096" y="3817826"/>
        <a:ext cx="792954" cy="79295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E24AAA-DABE-4D9B-ADA9-3E49A6977878}">
      <dsp:nvSpPr>
        <dsp:cNvPr id="0" name=""/>
        <dsp:cNvSpPr/>
      </dsp:nvSpPr>
      <dsp:spPr>
        <a:xfrm>
          <a:off x="0" y="314312"/>
          <a:ext cx="3033117" cy="18198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высокий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 (61 - 75 баллов)</a:t>
          </a:r>
          <a:endParaRPr lang="ru-RU" sz="3300" kern="1200" dirty="0"/>
        </a:p>
      </dsp:txBody>
      <dsp:txXfrm>
        <a:off x="0" y="314312"/>
        <a:ext cx="3033117" cy="1819870"/>
      </dsp:txXfrm>
    </dsp:sp>
    <dsp:sp modelId="{55160E8C-4E96-4799-92D1-4855D498EE65}">
      <dsp:nvSpPr>
        <dsp:cNvPr id="0" name=""/>
        <dsp:cNvSpPr/>
      </dsp:nvSpPr>
      <dsp:spPr>
        <a:xfrm>
          <a:off x="3336429" y="314312"/>
          <a:ext cx="3033117" cy="18198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продвинутый (56 – 60 баллов)</a:t>
          </a:r>
          <a:endParaRPr lang="ru-RU" sz="3300" kern="1200" dirty="0"/>
        </a:p>
      </dsp:txBody>
      <dsp:txXfrm>
        <a:off x="3336429" y="314312"/>
        <a:ext cx="3033117" cy="1819870"/>
      </dsp:txXfrm>
    </dsp:sp>
    <dsp:sp modelId="{E6362066-D401-4DF0-B14A-C9A0CFB70B28}">
      <dsp:nvSpPr>
        <dsp:cNvPr id="0" name=""/>
        <dsp:cNvSpPr/>
      </dsp:nvSpPr>
      <dsp:spPr>
        <a:xfrm>
          <a:off x="6672858" y="314312"/>
          <a:ext cx="3033117" cy="18198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достаточный (40 - 55 баллов)</a:t>
          </a:r>
          <a:endParaRPr lang="ru-RU" sz="3300" kern="1200" dirty="0"/>
        </a:p>
      </dsp:txBody>
      <dsp:txXfrm>
        <a:off x="6672858" y="314312"/>
        <a:ext cx="3033117" cy="181987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C90CA4-40D0-4F24-B024-97A70D909FD8}">
      <dsp:nvSpPr>
        <dsp:cNvPr id="0" name=""/>
        <dsp:cNvSpPr/>
      </dsp:nvSpPr>
      <dsp:spPr>
        <a:xfrm>
          <a:off x="1587419" y="911"/>
          <a:ext cx="3165555" cy="1726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критический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  (28 - 39  баллов)</a:t>
          </a:r>
          <a:endParaRPr lang="ru-RU" sz="3100" kern="1200" dirty="0"/>
        </a:p>
      </dsp:txBody>
      <dsp:txXfrm>
        <a:off x="1587419" y="911"/>
        <a:ext cx="3165555" cy="1726666"/>
      </dsp:txXfrm>
    </dsp:sp>
    <dsp:sp modelId="{EBEBF0E8-E906-4BB2-A112-812E49FF6A4A}">
      <dsp:nvSpPr>
        <dsp:cNvPr id="0" name=""/>
        <dsp:cNvSpPr/>
      </dsp:nvSpPr>
      <dsp:spPr>
        <a:xfrm>
          <a:off x="5040752" y="911"/>
          <a:ext cx="2877777" cy="1726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низкий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(15- 27 баллов)</a:t>
          </a:r>
          <a:endParaRPr lang="ru-RU" sz="3100" kern="1200" dirty="0"/>
        </a:p>
      </dsp:txBody>
      <dsp:txXfrm>
        <a:off x="5040752" y="911"/>
        <a:ext cx="2877777" cy="172666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004383-4658-47CF-942C-290BF47B40E1}">
      <dsp:nvSpPr>
        <dsp:cNvPr id="0" name=""/>
        <dsp:cNvSpPr/>
      </dsp:nvSpPr>
      <dsp:spPr>
        <a:xfrm rot="5400000">
          <a:off x="-370927" y="291521"/>
          <a:ext cx="1925773" cy="13480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Высокий уровень  </a:t>
          </a:r>
          <a:endParaRPr lang="ru-RU" sz="2200" kern="1200" dirty="0"/>
        </a:p>
      </dsp:txBody>
      <dsp:txXfrm rot="5400000">
        <a:off x="-370927" y="291521"/>
        <a:ext cx="1925773" cy="1348041"/>
      </dsp:txXfrm>
    </dsp:sp>
    <dsp:sp modelId="{32566501-350E-489C-9A9B-B6F8326759BE}">
      <dsp:nvSpPr>
        <dsp:cNvPr id="0" name=""/>
        <dsp:cNvSpPr/>
      </dsp:nvSpPr>
      <dsp:spPr>
        <a:xfrm rot="5400000">
          <a:off x="4754285" y="-3485650"/>
          <a:ext cx="1252410" cy="82290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безоговорочно принимает ценности инклюзии, искренне считает, что это идёт на пользу каждому участнику образовательных отношений, готов к взаимодействию в широком социальном контексте, осознаёт и принимает необходимость изменений себя как личности и как профессионала, принимает ответственность за эффективность инклюзии</a:t>
          </a:r>
          <a:endParaRPr lang="ru-RU" sz="1800" kern="1200" dirty="0"/>
        </a:p>
      </dsp:txBody>
      <dsp:txXfrm rot="5400000">
        <a:off x="4754285" y="-3485650"/>
        <a:ext cx="1252410" cy="8229022"/>
      </dsp:txXfrm>
    </dsp:sp>
    <dsp:sp modelId="{28B3CF87-2436-486A-8131-C495C650C253}">
      <dsp:nvSpPr>
        <dsp:cNvPr id="0" name=""/>
        <dsp:cNvSpPr/>
      </dsp:nvSpPr>
      <dsp:spPr>
        <a:xfrm rot="5400000">
          <a:off x="-206803" y="1862155"/>
          <a:ext cx="1925773" cy="16762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Продвинутый уровень </a:t>
          </a:r>
          <a:endParaRPr lang="ru-RU" sz="2200" kern="1200" dirty="0"/>
        </a:p>
      </dsp:txBody>
      <dsp:txXfrm rot="5400000">
        <a:off x="-206803" y="1862155"/>
        <a:ext cx="1925773" cy="1676289"/>
      </dsp:txXfrm>
    </dsp:sp>
    <dsp:sp modelId="{1F6FA220-4CF1-42E2-ACFA-EFDDF9C05B2C}">
      <dsp:nvSpPr>
        <dsp:cNvPr id="0" name=""/>
        <dsp:cNvSpPr/>
      </dsp:nvSpPr>
      <dsp:spPr>
        <a:xfrm rot="5400000">
          <a:off x="4918738" y="-1587093"/>
          <a:ext cx="1251752" cy="79007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педагог обладает устойчивой установкой на принятие и реализацию принципов и ценностей инклюзии, готов к развитию своих профессиональных компетенций и к взаимодействию по вопросам инклюзии с социумом. </a:t>
          </a:r>
          <a:endParaRPr lang="ru-RU" sz="2100" kern="1200" dirty="0"/>
        </a:p>
      </dsp:txBody>
      <dsp:txXfrm rot="5400000">
        <a:off x="4918738" y="-1587093"/>
        <a:ext cx="1251752" cy="7900767"/>
      </dsp:txXfrm>
    </dsp:sp>
    <dsp:sp modelId="{160B8331-FAA3-4E9B-85F4-29A7A62F4F92}">
      <dsp:nvSpPr>
        <dsp:cNvPr id="0" name=""/>
        <dsp:cNvSpPr/>
      </dsp:nvSpPr>
      <dsp:spPr>
        <a:xfrm rot="5400000">
          <a:off x="-206803" y="3596913"/>
          <a:ext cx="1925773" cy="16762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Достаточный уровень </a:t>
          </a:r>
          <a:endParaRPr lang="ru-RU" sz="2200" kern="1200" dirty="0"/>
        </a:p>
      </dsp:txBody>
      <dsp:txXfrm rot="5400000">
        <a:off x="-206803" y="3596913"/>
        <a:ext cx="1925773" cy="1676289"/>
      </dsp:txXfrm>
    </dsp:sp>
    <dsp:sp modelId="{31292C82-92F7-474E-A98A-7155A3C71F75}">
      <dsp:nvSpPr>
        <dsp:cNvPr id="0" name=""/>
        <dsp:cNvSpPr/>
      </dsp:nvSpPr>
      <dsp:spPr>
        <a:xfrm rot="5400000">
          <a:off x="4918738" y="-16464"/>
          <a:ext cx="1251752" cy="82290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принимает ценности инклюзивного образования, осознающего необходимость в дополнительных знаниях и умениях и готового к коммуникации с основными участниками инклюзивных образовательных отношений</a:t>
          </a:r>
          <a:endParaRPr lang="ru-RU" sz="2100" kern="1200" dirty="0"/>
        </a:p>
      </dsp:txBody>
      <dsp:txXfrm rot="5400000">
        <a:off x="4918738" y="-16464"/>
        <a:ext cx="1251752" cy="822902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B92D97-E606-4078-84F3-9D965D829C8E}">
      <dsp:nvSpPr>
        <dsp:cNvPr id="0" name=""/>
        <dsp:cNvSpPr/>
      </dsp:nvSpPr>
      <dsp:spPr>
        <a:xfrm rot="5400000">
          <a:off x="-441384" y="447457"/>
          <a:ext cx="2942560" cy="205979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Критический уровень </a:t>
          </a:r>
          <a:endParaRPr lang="ru-RU" sz="2900" kern="1200" dirty="0"/>
        </a:p>
      </dsp:txBody>
      <dsp:txXfrm rot="5400000">
        <a:off x="-441384" y="447457"/>
        <a:ext cx="2942560" cy="2059792"/>
      </dsp:txXfrm>
    </dsp:sp>
    <dsp:sp modelId="{91437B57-86B8-42B5-802B-0A8FD66EA9A9}">
      <dsp:nvSpPr>
        <dsp:cNvPr id="0" name=""/>
        <dsp:cNvSpPr/>
      </dsp:nvSpPr>
      <dsp:spPr>
        <a:xfrm rot="5400000">
          <a:off x="4862096" y="-2796230"/>
          <a:ext cx="1912664" cy="75172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педагог, понимая неизбежность происходящих изменений, не считает, что инклюзия является ресурсом развития общества, не осознаёт и не принимает ценности индивидуализации, готов взаимодействовать по вопросам инклюзии только в узком профессиональном кругу. </a:t>
          </a:r>
          <a:endParaRPr lang="ru-RU" sz="2200" kern="1200" dirty="0"/>
        </a:p>
      </dsp:txBody>
      <dsp:txXfrm rot="5400000">
        <a:off x="4862096" y="-2796230"/>
        <a:ext cx="1912664" cy="7517271"/>
      </dsp:txXfrm>
    </dsp:sp>
    <dsp:sp modelId="{07678BD5-1A07-47DC-BB85-97AC81E22F05}">
      <dsp:nvSpPr>
        <dsp:cNvPr id="0" name=""/>
        <dsp:cNvSpPr/>
      </dsp:nvSpPr>
      <dsp:spPr>
        <a:xfrm rot="5400000">
          <a:off x="-441384" y="3109374"/>
          <a:ext cx="2942560" cy="205979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Низкий уровень </a:t>
          </a:r>
          <a:endParaRPr lang="ru-RU" sz="2900" kern="1200" dirty="0"/>
        </a:p>
      </dsp:txBody>
      <dsp:txXfrm rot="5400000">
        <a:off x="-441384" y="3109374"/>
        <a:ext cx="2942560" cy="2059792"/>
      </dsp:txXfrm>
    </dsp:sp>
    <dsp:sp modelId="{BA30E535-F9DC-4646-B9C2-1EB685E8E764}">
      <dsp:nvSpPr>
        <dsp:cNvPr id="0" name=""/>
        <dsp:cNvSpPr/>
      </dsp:nvSpPr>
      <dsp:spPr>
        <a:xfrm rot="5400000">
          <a:off x="4862096" y="-134313"/>
          <a:ext cx="1912664" cy="75172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характеризуется неприятием ценностей и норм инклюзии, отрицанием необходимости развития профессионально важных качеств и умений, неготовностью к взаимодействию по вопросам инклюзии</a:t>
          </a:r>
          <a:endParaRPr lang="ru-RU" sz="2400" kern="1200" dirty="0"/>
        </a:p>
      </dsp:txBody>
      <dsp:txXfrm rot="5400000">
        <a:off x="4862096" y="-134313"/>
        <a:ext cx="1912664" cy="751727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512916-BC2E-4138-AFDA-25CC7379F14B}">
      <dsp:nvSpPr>
        <dsp:cNvPr id="0" name=""/>
        <dsp:cNvSpPr/>
      </dsp:nvSpPr>
      <dsp:spPr>
        <a:xfrm>
          <a:off x="4822211" y="1758414"/>
          <a:ext cx="3466330" cy="13199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6035"/>
              </a:lnTo>
              <a:lnTo>
                <a:pt x="3466330" y="1096035"/>
              </a:lnTo>
              <a:lnTo>
                <a:pt x="3466330" y="13199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CE89E-08A3-4CE0-83F4-DB305E207557}">
      <dsp:nvSpPr>
        <dsp:cNvPr id="0" name=""/>
        <dsp:cNvSpPr/>
      </dsp:nvSpPr>
      <dsp:spPr>
        <a:xfrm>
          <a:off x="4774899" y="1758414"/>
          <a:ext cx="91440" cy="1319954"/>
        </a:xfrm>
        <a:custGeom>
          <a:avLst/>
          <a:gdLst/>
          <a:ahLst/>
          <a:cxnLst/>
          <a:rect l="0" t="0" r="0" b="0"/>
          <a:pathLst>
            <a:path>
              <a:moveTo>
                <a:pt x="47311" y="0"/>
              </a:moveTo>
              <a:lnTo>
                <a:pt x="47311" y="1096035"/>
              </a:lnTo>
              <a:lnTo>
                <a:pt x="45720" y="1096035"/>
              </a:lnTo>
              <a:lnTo>
                <a:pt x="45720" y="13199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298F87-633B-4C84-AF70-0C4B6B5856C7}">
      <dsp:nvSpPr>
        <dsp:cNvPr id="0" name=""/>
        <dsp:cNvSpPr/>
      </dsp:nvSpPr>
      <dsp:spPr>
        <a:xfrm>
          <a:off x="1269728" y="1758414"/>
          <a:ext cx="3552482" cy="1319954"/>
        </a:xfrm>
        <a:custGeom>
          <a:avLst/>
          <a:gdLst/>
          <a:ahLst/>
          <a:cxnLst/>
          <a:rect l="0" t="0" r="0" b="0"/>
          <a:pathLst>
            <a:path>
              <a:moveTo>
                <a:pt x="3552482" y="0"/>
              </a:moveTo>
              <a:lnTo>
                <a:pt x="3552482" y="1096035"/>
              </a:lnTo>
              <a:lnTo>
                <a:pt x="0" y="1096035"/>
              </a:lnTo>
              <a:lnTo>
                <a:pt x="0" y="13199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C15B0F-AC97-4904-A978-3C33EB2DF29F}">
      <dsp:nvSpPr>
        <dsp:cNvPr id="0" name=""/>
        <dsp:cNvSpPr/>
      </dsp:nvSpPr>
      <dsp:spPr>
        <a:xfrm>
          <a:off x="2652103" y="798761"/>
          <a:ext cx="4340216" cy="9596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3541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rgbClr val="FF0000"/>
              </a:solidFill>
            </a:rPr>
            <a:t>Инклюзивная культура</a:t>
          </a:r>
          <a:endParaRPr lang="ru-RU" sz="2500" b="1" kern="1200" dirty="0">
            <a:solidFill>
              <a:srgbClr val="FF0000"/>
            </a:solidFill>
          </a:endParaRPr>
        </a:p>
      </dsp:txBody>
      <dsp:txXfrm>
        <a:off x="2652103" y="798761"/>
        <a:ext cx="4340216" cy="959653"/>
      </dsp:txXfrm>
    </dsp:sp>
    <dsp:sp modelId="{C7F2D670-9BDE-4FF9-B5AD-8D3D51AC64BC}">
      <dsp:nvSpPr>
        <dsp:cNvPr id="0" name=""/>
        <dsp:cNvSpPr/>
      </dsp:nvSpPr>
      <dsp:spPr>
        <a:xfrm>
          <a:off x="3287978" y="1635252"/>
          <a:ext cx="4393107" cy="41061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14605" rIns="58420" bIns="14605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«Смысловая рамка» жизни</a:t>
          </a:r>
          <a:endParaRPr lang="ru-RU" sz="2300" kern="1200" dirty="0"/>
        </a:p>
      </dsp:txBody>
      <dsp:txXfrm>
        <a:off x="3287978" y="1635252"/>
        <a:ext cx="4393107" cy="410613"/>
      </dsp:txXfrm>
    </dsp:sp>
    <dsp:sp modelId="{5304BBD0-E36E-473E-8FFC-174FFC86249B}">
      <dsp:nvSpPr>
        <dsp:cNvPr id="0" name=""/>
        <dsp:cNvSpPr/>
      </dsp:nvSpPr>
      <dsp:spPr>
        <a:xfrm>
          <a:off x="102366" y="3078369"/>
          <a:ext cx="2334725" cy="9596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3541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идентичность</a:t>
          </a:r>
          <a:endParaRPr lang="ru-RU" sz="2500" kern="1200" dirty="0"/>
        </a:p>
      </dsp:txBody>
      <dsp:txXfrm>
        <a:off x="102366" y="3078369"/>
        <a:ext cx="2334725" cy="959653"/>
      </dsp:txXfrm>
    </dsp:sp>
    <dsp:sp modelId="{DBF670C0-795A-4062-86E5-A40DF172750F}">
      <dsp:nvSpPr>
        <dsp:cNvPr id="0" name=""/>
        <dsp:cNvSpPr/>
      </dsp:nvSpPr>
      <dsp:spPr>
        <a:xfrm>
          <a:off x="241850" y="4003011"/>
          <a:ext cx="2575471" cy="13158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13970" rIns="55880" bIns="13970" numCol="1" spcCol="1270" anchor="ctr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Кто я </a:t>
          </a:r>
        </a:p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 кто для меня другие / иные?</a:t>
          </a:r>
          <a:endParaRPr lang="ru-RU" sz="2200" kern="1200" dirty="0"/>
        </a:p>
      </dsp:txBody>
      <dsp:txXfrm>
        <a:off x="241850" y="4003011"/>
        <a:ext cx="2575471" cy="1315825"/>
      </dsp:txXfrm>
    </dsp:sp>
    <dsp:sp modelId="{2D659012-C8C2-48E4-9849-71ADBA35B055}">
      <dsp:nvSpPr>
        <dsp:cNvPr id="0" name=""/>
        <dsp:cNvSpPr/>
      </dsp:nvSpPr>
      <dsp:spPr>
        <a:xfrm>
          <a:off x="3624176" y="3078369"/>
          <a:ext cx="2392887" cy="9596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3541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деятельность</a:t>
          </a:r>
          <a:endParaRPr lang="ru-RU" sz="2500" kern="1200" dirty="0"/>
        </a:p>
      </dsp:txBody>
      <dsp:txXfrm>
        <a:off x="3624176" y="3078369"/>
        <a:ext cx="2392887" cy="959653"/>
      </dsp:txXfrm>
    </dsp:sp>
    <dsp:sp modelId="{F16679A3-76A5-48C1-A4E0-09085A104929}">
      <dsp:nvSpPr>
        <dsp:cNvPr id="0" name=""/>
        <dsp:cNvSpPr/>
      </dsp:nvSpPr>
      <dsp:spPr>
        <a:xfrm>
          <a:off x="3320258" y="3903008"/>
          <a:ext cx="3630634" cy="16114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Что делаю я с собой и другими </a:t>
          </a:r>
        </a:p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(в </a:t>
          </a:r>
          <a:r>
            <a:rPr lang="ru-RU" sz="2000" kern="1200" dirty="0" err="1" smtClean="0"/>
            <a:t>т.ч</a:t>
          </a:r>
          <a:r>
            <a:rPr lang="ru-RU" sz="2000" kern="1200" dirty="0" smtClean="0"/>
            <a:t>. для преодоления барьеров общения)?</a:t>
          </a:r>
          <a:endParaRPr lang="ru-RU" sz="2000" kern="1200" dirty="0"/>
        </a:p>
      </dsp:txBody>
      <dsp:txXfrm>
        <a:off x="3320258" y="3903008"/>
        <a:ext cx="3630634" cy="1611452"/>
      </dsp:txXfrm>
    </dsp:sp>
    <dsp:sp modelId="{C28F2290-87B7-4D74-8C82-A8479E850565}">
      <dsp:nvSpPr>
        <dsp:cNvPr id="0" name=""/>
        <dsp:cNvSpPr/>
      </dsp:nvSpPr>
      <dsp:spPr>
        <a:xfrm>
          <a:off x="7361798" y="3078369"/>
          <a:ext cx="1853486" cy="9596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3541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ценности </a:t>
          </a:r>
          <a:endParaRPr lang="ru-RU" sz="2500" kern="1200" dirty="0"/>
        </a:p>
      </dsp:txBody>
      <dsp:txXfrm>
        <a:off x="7361798" y="3078369"/>
        <a:ext cx="1853486" cy="959653"/>
      </dsp:txXfrm>
    </dsp:sp>
    <dsp:sp modelId="{8DC94F31-4393-4EBE-96F8-A0D4A1441941}">
      <dsp:nvSpPr>
        <dsp:cNvPr id="0" name=""/>
        <dsp:cNvSpPr/>
      </dsp:nvSpPr>
      <dsp:spPr>
        <a:xfrm>
          <a:off x="7471331" y="3941930"/>
          <a:ext cx="2073194" cy="11536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13335" rIns="53340" bIns="13335" numCol="1" spcCol="1270" anchor="ctr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Ради чего  я готов что-то делать?</a:t>
          </a:r>
          <a:endParaRPr lang="ru-RU" sz="2100" kern="1200" dirty="0"/>
        </a:p>
      </dsp:txBody>
      <dsp:txXfrm>
        <a:off x="7471331" y="3941930"/>
        <a:ext cx="2073194" cy="115364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02B3AE-B12D-4ADC-8337-D3F64EA5EB13}">
      <dsp:nvSpPr>
        <dsp:cNvPr id="0" name=""/>
        <dsp:cNvSpPr/>
      </dsp:nvSpPr>
      <dsp:spPr>
        <a:xfrm>
          <a:off x="0" y="0"/>
          <a:ext cx="4402666" cy="4402666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45721E-0685-4238-BFFC-CBB935CDA727}">
      <dsp:nvSpPr>
        <dsp:cNvPr id="0" name=""/>
        <dsp:cNvSpPr/>
      </dsp:nvSpPr>
      <dsp:spPr>
        <a:xfrm>
          <a:off x="2201333" y="0"/>
          <a:ext cx="7087698" cy="44026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аксиологический</a:t>
          </a:r>
          <a:r>
            <a:rPr lang="ru-RU" sz="1600" kern="1200" dirty="0" smtClean="0"/>
            <a:t> (система инклюзивных ценностей) </a:t>
          </a:r>
          <a:endParaRPr lang="ru-RU" sz="1600" kern="1200" dirty="0"/>
        </a:p>
      </dsp:txBody>
      <dsp:txXfrm>
        <a:off x="2201333" y="0"/>
        <a:ext cx="7087698" cy="704426"/>
      </dsp:txXfrm>
    </dsp:sp>
    <dsp:sp modelId="{CFF04E6B-F37B-429C-9826-FB5A01AFA86C}">
      <dsp:nvSpPr>
        <dsp:cNvPr id="0" name=""/>
        <dsp:cNvSpPr/>
      </dsp:nvSpPr>
      <dsp:spPr>
        <a:xfrm>
          <a:off x="462280" y="704426"/>
          <a:ext cx="3478106" cy="3478106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82BC70-FF55-4931-AB55-72E343C509A0}">
      <dsp:nvSpPr>
        <dsp:cNvPr id="0" name=""/>
        <dsp:cNvSpPr/>
      </dsp:nvSpPr>
      <dsp:spPr>
        <a:xfrm>
          <a:off x="2201333" y="704426"/>
          <a:ext cx="7087698" cy="34781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мировоззренческий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 (личностная направленность на реализацию инклюзивных идей)</a:t>
          </a:r>
          <a:endParaRPr lang="ru-RU" sz="1600" kern="1200" dirty="0"/>
        </a:p>
      </dsp:txBody>
      <dsp:txXfrm>
        <a:off x="2201333" y="704426"/>
        <a:ext cx="7087698" cy="704426"/>
      </dsp:txXfrm>
    </dsp:sp>
    <dsp:sp modelId="{451FEA00-BCF0-4AEB-BA32-3021C891EA93}">
      <dsp:nvSpPr>
        <dsp:cNvPr id="0" name=""/>
        <dsp:cNvSpPr/>
      </dsp:nvSpPr>
      <dsp:spPr>
        <a:xfrm>
          <a:off x="924560" y="1408853"/>
          <a:ext cx="2553546" cy="2553546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9D9769-E853-48BC-AC54-C4927F800240}">
      <dsp:nvSpPr>
        <dsp:cNvPr id="0" name=""/>
        <dsp:cNvSpPr/>
      </dsp:nvSpPr>
      <dsp:spPr>
        <a:xfrm>
          <a:off x="2201333" y="1408853"/>
          <a:ext cx="7087698" cy="25535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личностный</a:t>
          </a:r>
          <a:r>
            <a:rPr lang="ru-RU" sz="1600" kern="1200" dirty="0" smtClean="0"/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(совокупность важных для работы в инклюзивной среде личностных качеств)</a:t>
          </a:r>
          <a:endParaRPr lang="ru-RU" sz="1600" kern="1200" dirty="0"/>
        </a:p>
      </dsp:txBody>
      <dsp:txXfrm>
        <a:off x="2201333" y="1408853"/>
        <a:ext cx="7087698" cy="704426"/>
      </dsp:txXfrm>
    </dsp:sp>
    <dsp:sp modelId="{D5DC0E5F-73CF-48DA-BD84-AFB73F491921}">
      <dsp:nvSpPr>
        <dsp:cNvPr id="0" name=""/>
        <dsp:cNvSpPr/>
      </dsp:nvSpPr>
      <dsp:spPr>
        <a:xfrm>
          <a:off x="1386840" y="2113280"/>
          <a:ext cx="1628986" cy="1628986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24B434-C545-4813-A8A5-170999A63AC1}">
      <dsp:nvSpPr>
        <dsp:cNvPr id="0" name=""/>
        <dsp:cNvSpPr/>
      </dsp:nvSpPr>
      <dsp:spPr>
        <a:xfrm>
          <a:off x="2201333" y="2113280"/>
          <a:ext cx="7087698" cy="16289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поведенческий</a:t>
          </a:r>
          <a:r>
            <a:rPr lang="ru-RU" sz="1600" kern="1200" dirty="0" smtClean="0"/>
            <a:t> (специфические нормы этикета, характерные для социальных взаимодействий внутри инклюзивного сообщества) </a:t>
          </a:r>
          <a:endParaRPr lang="ru-RU" sz="1600" kern="1200" dirty="0"/>
        </a:p>
      </dsp:txBody>
      <dsp:txXfrm>
        <a:off x="2201333" y="2113280"/>
        <a:ext cx="7087698" cy="704426"/>
      </dsp:txXfrm>
    </dsp:sp>
    <dsp:sp modelId="{5E866B2D-5AC4-41E9-8113-2F70E0689394}">
      <dsp:nvSpPr>
        <dsp:cNvPr id="0" name=""/>
        <dsp:cNvSpPr/>
      </dsp:nvSpPr>
      <dsp:spPr>
        <a:xfrm>
          <a:off x="1849120" y="2817706"/>
          <a:ext cx="704426" cy="704426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18561-C411-4C21-B5BC-6ADF4E0FC0A8}">
      <dsp:nvSpPr>
        <dsp:cNvPr id="0" name=""/>
        <dsp:cNvSpPr/>
      </dsp:nvSpPr>
      <dsp:spPr>
        <a:xfrm>
          <a:off x="2201333" y="2817706"/>
          <a:ext cx="7087698" cy="7044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психологический</a:t>
          </a:r>
          <a:r>
            <a:rPr lang="ru-RU" sz="1600" kern="1200" dirty="0" smtClean="0"/>
            <a:t> (осознание законов тех психических явлений, с которыми придется работать в условиях инклюзии) </a:t>
          </a:r>
          <a:endParaRPr lang="ru-RU" sz="1600" kern="1200" dirty="0"/>
        </a:p>
      </dsp:txBody>
      <dsp:txXfrm>
        <a:off x="2201333" y="2817706"/>
        <a:ext cx="7087698" cy="70442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8FF8C8-E03B-42A8-835F-931D2D83C357}">
      <dsp:nvSpPr>
        <dsp:cNvPr id="0" name=""/>
        <dsp:cNvSpPr/>
      </dsp:nvSpPr>
      <dsp:spPr>
        <a:xfrm>
          <a:off x="2936758" y="2499204"/>
          <a:ext cx="3882018" cy="1985569"/>
        </a:xfrm>
        <a:prstGeom prst="ellipse">
          <a:avLst/>
        </a:prstGeom>
        <a:solidFill>
          <a:srgbClr val="FF99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Ценностные ориентиры для запуска социальной и образовательной инклюзии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>
        <a:off x="2936758" y="2499204"/>
        <a:ext cx="3882018" cy="1985569"/>
      </dsp:txXfrm>
    </dsp:sp>
    <dsp:sp modelId="{3D0A7F63-526F-49B2-9F08-A9857533DD2D}">
      <dsp:nvSpPr>
        <dsp:cNvPr id="0" name=""/>
        <dsp:cNvSpPr/>
      </dsp:nvSpPr>
      <dsp:spPr>
        <a:xfrm rot="10833610">
          <a:off x="1456960" y="3194542"/>
          <a:ext cx="1398779" cy="5416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08C2277-4C7E-4708-A4D5-AF8B196A40D5}">
      <dsp:nvSpPr>
        <dsp:cNvPr id="0" name=""/>
        <dsp:cNvSpPr/>
      </dsp:nvSpPr>
      <dsp:spPr>
        <a:xfrm>
          <a:off x="178566" y="2736304"/>
          <a:ext cx="2556854" cy="14444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itchFamily="34" charset="0"/>
              <a:cs typeface="Arial" pitchFamily="34" charset="0"/>
            </a:rPr>
            <a:t>Ценность универсального дизайна образовательной среды на всех уровнях образования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>
        <a:off x="178566" y="2736304"/>
        <a:ext cx="2556854" cy="1444478"/>
      </dsp:txXfrm>
    </dsp:sp>
    <dsp:sp modelId="{A9170E91-A71B-4BC3-A53B-6CC616CEE7A1}">
      <dsp:nvSpPr>
        <dsp:cNvPr id="0" name=""/>
        <dsp:cNvSpPr/>
      </dsp:nvSpPr>
      <dsp:spPr>
        <a:xfrm rot="12846641">
          <a:off x="1786098" y="1803582"/>
          <a:ext cx="1997541" cy="5416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50000"/>
                <a:satMod val="300000"/>
              </a:schemeClr>
            </a:gs>
            <a:gs pos="35000">
              <a:schemeClr val="accent2">
                <a:hueOff val="1170380"/>
                <a:satOff val="-1460"/>
                <a:lumOff val="343"/>
                <a:alphaOff val="0"/>
                <a:tint val="37000"/>
                <a:satMod val="30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7B459A2-77EA-4C07-8B05-40FBA3AED8D2}">
      <dsp:nvSpPr>
        <dsp:cNvPr id="0" name=""/>
        <dsp:cNvSpPr/>
      </dsp:nvSpPr>
      <dsp:spPr>
        <a:xfrm>
          <a:off x="582408" y="792078"/>
          <a:ext cx="2751046" cy="14444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50000"/>
                <a:satMod val="300000"/>
              </a:schemeClr>
            </a:gs>
            <a:gs pos="35000">
              <a:schemeClr val="accent2">
                <a:hueOff val="1170380"/>
                <a:satOff val="-1460"/>
                <a:lumOff val="343"/>
                <a:alphaOff val="0"/>
                <a:tint val="37000"/>
                <a:satMod val="30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itchFamily="34" charset="0"/>
              <a:cs typeface="Arial" pitchFamily="34" charset="0"/>
            </a:rPr>
            <a:t>Ценности обеспечения  независимой  жизни и высокого качества жизнеобеспечения на всех этапах жизненного пути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>
        <a:off x="582408" y="792078"/>
        <a:ext cx="2751046" cy="1444478"/>
      </dsp:txXfrm>
    </dsp:sp>
    <dsp:sp modelId="{EC4D89FC-6542-4785-96A9-8AFA777815CA}">
      <dsp:nvSpPr>
        <dsp:cNvPr id="0" name=""/>
        <dsp:cNvSpPr/>
      </dsp:nvSpPr>
      <dsp:spPr>
        <a:xfrm rot="16189843">
          <a:off x="4032447" y="1291019"/>
          <a:ext cx="1679234" cy="5416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86DF3A9-5C5E-4366-B9A8-70284DF1CA83}">
      <dsp:nvSpPr>
        <dsp:cNvPr id="0" name=""/>
        <dsp:cNvSpPr/>
      </dsp:nvSpPr>
      <dsp:spPr>
        <a:xfrm>
          <a:off x="3512838" y="6"/>
          <a:ext cx="2713489" cy="14444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itchFamily="34" charset="0"/>
              <a:cs typeface="Arial" pitchFamily="34" charset="0"/>
            </a:rPr>
            <a:t>Ценности стимулирования самостоятельности и активности в выборе жизненной и образовательной траектории 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>
        <a:off x="3512838" y="6"/>
        <a:ext cx="2713489" cy="1444478"/>
      </dsp:txXfrm>
    </dsp:sp>
    <dsp:sp modelId="{7C45B9DC-9E1E-4C2A-81D2-AEFF819B2EF2}">
      <dsp:nvSpPr>
        <dsp:cNvPr id="0" name=""/>
        <dsp:cNvSpPr/>
      </dsp:nvSpPr>
      <dsp:spPr>
        <a:xfrm rot="19745890">
          <a:off x="6091421" y="1821323"/>
          <a:ext cx="2250234" cy="5416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50000"/>
                <a:satMod val="300000"/>
              </a:schemeClr>
            </a:gs>
            <a:gs pos="35000">
              <a:schemeClr val="accent2">
                <a:hueOff val="3511139"/>
                <a:satOff val="-4379"/>
                <a:lumOff val="1030"/>
                <a:alphaOff val="0"/>
                <a:tint val="37000"/>
                <a:satMod val="30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FF3ED34-EBC7-4028-974E-72E3632323B6}">
      <dsp:nvSpPr>
        <dsp:cNvPr id="0" name=""/>
        <dsp:cNvSpPr/>
      </dsp:nvSpPr>
      <dsp:spPr>
        <a:xfrm>
          <a:off x="6753191" y="792098"/>
          <a:ext cx="2857504" cy="14444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50000"/>
                <a:satMod val="300000"/>
              </a:schemeClr>
            </a:gs>
            <a:gs pos="35000">
              <a:schemeClr val="accent2">
                <a:hueOff val="3511139"/>
                <a:satOff val="-4379"/>
                <a:lumOff val="1030"/>
                <a:alphaOff val="0"/>
                <a:tint val="37000"/>
                <a:satMod val="30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itchFamily="34" charset="0"/>
              <a:cs typeface="Arial" pitchFamily="34" charset="0"/>
            </a:rPr>
            <a:t>Ценности обеспечения равных прав на образование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>
        <a:off x="6753191" y="792098"/>
        <a:ext cx="2857504" cy="1444478"/>
      </dsp:txXfrm>
    </dsp:sp>
    <dsp:sp modelId="{1E4FD593-DD9D-4B5E-AB86-8C5548CBD7AD}">
      <dsp:nvSpPr>
        <dsp:cNvPr id="0" name=""/>
        <dsp:cNvSpPr/>
      </dsp:nvSpPr>
      <dsp:spPr>
        <a:xfrm rot="21566870">
          <a:off x="6902517" y="3194671"/>
          <a:ext cx="1445387" cy="54167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453F71-BF79-4CAE-B11A-500D4E287F2E}">
      <dsp:nvSpPr>
        <dsp:cNvPr id="0" name=""/>
        <dsp:cNvSpPr/>
      </dsp:nvSpPr>
      <dsp:spPr>
        <a:xfrm>
          <a:off x="6969224" y="2736307"/>
          <a:ext cx="2757293" cy="14444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itchFamily="34" charset="0"/>
              <a:cs typeface="Arial" pitchFamily="34" charset="0"/>
            </a:rPr>
            <a:t>Ценности толерантного отношения к особенностям человека 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>
        <a:off x="6969224" y="2736307"/>
        <a:ext cx="2757293" cy="1444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7079442-6EC2-4D27-9B8C-FADC51BEEE0E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8D898BA-357C-4453-980C-0DFD6FCAE3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9pPr>
          </a:lstStyle>
          <a:p>
            <a:pPr eaLnBrk="1" hangingPunct="1"/>
            <a:fld id="{ECB47A97-4A01-4946-9BB1-4E92FB833029}" type="slidenum">
              <a:rPr lang="ru-RU" sz="1200">
                <a:solidFill>
                  <a:srgbClr val="000000"/>
                </a:solidFill>
                <a:latin typeface="Calibri" charset="0"/>
              </a:rPr>
              <a:pPr eaLnBrk="1" hangingPunct="1"/>
              <a:t>16</a:t>
            </a:fld>
            <a:endParaRPr lang="ru-RU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93B7699D-4616-A145-94BB-A445D5A6A1F3}" type="slidenum">
              <a:rPr lang="ru-RU" sz="1200">
                <a:solidFill>
                  <a:srgbClr val="000000"/>
                </a:solidFill>
                <a:latin typeface="Calibri" charset="0"/>
              </a:rPr>
              <a:pPr algn="r" eaLnBrk="1" hangingPunct="1">
                <a:buClrTx/>
                <a:buFontTx/>
                <a:buNone/>
              </a:pPr>
              <a:t>16</a:t>
            </a:fld>
            <a:endParaRPr lang="ru-RU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7160" y="694267"/>
            <a:ext cx="2784872" cy="3429000"/>
          </a:xfrm>
          <a:solidFill>
            <a:srgbClr val="FFFFFF"/>
          </a:solidFill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1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ru-RU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 descr="ЧГУ_0000.jpg"/>
          <p:cNvPicPr>
            <a:picLocks noChangeAspect="1"/>
          </p:cNvPicPr>
          <p:nvPr userDrawn="1"/>
        </p:nvPicPr>
        <p:blipFill>
          <a:blip r:embed="rId2" cstate="print"/>
          <a:srcRect b="6584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9755F-C2AF-45C5-B2E0-6CCD0B2A1945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5C726-1F4A-4A5B-B3E2-8261B5567D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C4746-4725-4C7F-9AE7-322D5DC59663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FB116-1093-4234-BA4E-E995757F3D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D0009-676F-49A7-B819-B9704241EB29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5C11E-C670-40F8-88E3-A3EFA44B05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8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439702"/>
            <a:ext cx="8915400" cy="560406"/>
          </a:xfrm>
        </p:spPr>
        <p:txBody>
          <a:bodyPr>
            <a:normAutofit/>
          </a:bodyPr>
          <a:lstStyle>
            <a:lvl1pPr algn="r">
              <a:defRPr sz="2800" b="1">
                <a:solidFill>
                  <a:srgbClr val="C0000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9530" y="1285860"/>
            <a:ext cx="9101170" cy="4840304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+mn-lt"/>
                <a:cs typeface="Arial" pitchFamily="34" charset="0"/>
              </a:defRPr>
            </a:lvl1pPr>
            <a:lvl2pPr marL="0" indent="0"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marL="0" indent="358775">
              <a:defRPr sz="2400">
                <a:latin typeface="Arial" pitchFamily="34" charset="0"/>
                <a:cs typeface="Arial" pitchFamily="34" charset="0"/>
              </a:defRPr>
            </a:lvl3pPr>
            <a:lvl4pPr marL="0" indent="358775">
              <a:defRPr sz="2400">
                <a:latin typeface="Arial" pitchFamily="34" charset="0"/>
                <a:cs typeface="Arial" pitchFamily="34" charset="0"/>
              </a:defRPr>
            </a:lvl4pPr>
            <a:lvl5pPr marL="0" indent="358775"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0"/>
            <a:endParaRPr lang="ru-RU" dirty="0" smtClean="0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CB9D3-41E2-425B-ABB3-D4FF0D7214AF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CEC588-8C9F-4C1C-B329-A2C671CD4C8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4A683-8FEF-470C-A48E-2B7752E6C052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6D634-4F92-4C81-B7E0-6D7B11A82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1938-F1D8-414E-BD0B-A4993786282A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FE4E2-FB4A-41E3-B915-9B78418C1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CA4E5-B066-4C72-8EA7-F9F0D8AB5859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2B14B-7182-4EBC-905A-4947CACA5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B0DFD-E9F6-424D-B408-C544AC37ED27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65F3B-B07E-490B-A8D5-8BB08EF8B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3C008-A931-4D43-97D2-8F4F5423BC95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31FD2-1BC0-40B7-9508-A578521D6E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B8C4C-1BDF-488E-BE9D-CC6AFA6E510E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B271C-92FE-43DC-8B7C-8EDCD212C7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D97BE-709D-41B9-A180-53A155226739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69F13-37F5-4420-A824-A8D77401BA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CA5C80-E3F9-4CE4-AA80-3AA39FDDCCD2}" type="datetimeFigureOut">
              <a:rPr lang="ru-RU"/>
              <a:pPr>
                <a:defRPr/>
              </a:pPr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FAF3C8-B263-48D9-87BE-347D6D3BB9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hyperlink" Target="mailto:kpisp@chsu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k.defo@mail.ru" TargetMode="External"/><Relationship Id="rId5" Type="http://schemas.openxmlformats.org/officeDocument/2006/relationships/hyperlink" Target="mailto:rumts_czfo_chgu@mail.ru" TargetMode="Externa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632520" y="2492896"/>
            <a:ext cx="8915400" cy="560406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Инклюзивная культура как условие интеграции человека с ограниченными возможностями жизнедеятельности в социальную среду вуза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16496" y="4365104"/>
            <a:ext cx="9138220" cy="1617044"/>
          </a:xfrm>
        </p:spPr>
        <p:txBody>
          <a:bodyPr>
            <a:noAutofit/>
          </a:bodyPr>
          <a:lstStyle/>
          <a:p>
            <a:r>
              <a:rPr lang="ru-RU" b="1" dirty="0" smtClean="0"/>
              <a:t>Татьяна Викторовна </a:t>
            </a:r>
            <a:r>
              <a:rPr lang="ru-RU" b="1" dirty="0" err="1" smtClean="0"/>
              <a:t>Гудина</a:t>
            </a:r>
            <a:r>
              <a:rPr lang="ru-RU" dirty="0" smtClean="0"/>
              <a:t>, </a:t>
            </a:r>
          </a:p>
          <a:p>
            <a:r>
              <a:rPr lang="ru-RU" dirty="0" smtClean="0"/>
              <a:t>доктор педагогических наук, </a:t>
            </a:r>
          </a:p>
          <a:p>
            <a:r>
              <a:rPr lang="ru-RU" dirty="0" smtClean="0"/>
              <a:t>профессор кафедры дефектологического образования </a:t>
            </a:r>
          </a:p>
          <a:p>
            <a:r>
              <a:rPr lang="ru-RU" dirty="0" smtClean="0"/>
              <a:t>Череповецкого государственного университета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200025" y="115888"/>
            <a:ext cx="9505950" cy="720725"/>
          </a:xfrm>
        </p:spPr>
        <p:txBody>
          <a:bodyPr/>
          <a:lstStyle/>
          <a:p>
            <a:r>
              <a:rPr lang="ru-RU" altLang="ru-RU" sz="3200" smtClean="0"/>
              <a:t>В результате сопоставительного анализа </a:t>
            </a:r>
          </a:p>
        </p:txBody>
      </p:sp>
      <p:sp>
        <p:nvSpPr>
          <p:cNvPr id="14339" name="Объект 2"/>
          <p:cNvSpPr>
            <a:spLocks noGrp="1"/>
          </p:cNvSpPr>
          <p:nvPr>
            <p:ph sz="half" idx="1"/>
          </p:nvPr>
        </p:nvSpPr>
        <p:spPr>
          <a:xfrm>
            <a:off x="200025" y="908050"/>
            <a:ext cx="4670425" cy="5761038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altLang="ru-RU" sz="2600" dirty="0" smtClean="0"/>
              <a:t>более высокий уровень инклюзивной культуры имеют педагоги детских садов и вузов Вологодской области.  Мы полагаем, что это связано с рядом факторов:  сформированными в регионе традициями и опытом подготовки специалистов по дошкольной дефектологии, с функционированием на базе ЧГУ РУМЦ по обучению инвалидов</a:t>
            </a:r>
          </a:p>
        </p:txBody>
      </p:sp>
      <p:sp>
        <p:nvSpPr>
          <p:cNvPr id="14340" name="Объект 3"/>
          <p:cNvSpPr>
            <a:spLocks noGrp="1"/>
          </p:cNvSpPr>
          <p:nvPr>
            <p:ph sz="half" idx="2"/>
          </p:nvPr>
        </p:nvSpPr>
        <p:spPr>
          <a:xfrm>
            <a:off x="5035550" y="836613"/>
            <a:ext cx="4670425" cy="58324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altLang="ru-RU" sz="2400" dirty="0" smtClean="0"/>
              <a:t>Более низкие показатели инклюзивной культуры в школах и учреждениях среднего профессионального образования, мы связываем со слабой коммуникацией между коррекционными и общеобразовательными школами региона, с приоритетом ценности освоения образовательных программ и нацеленностью на итоговую аттестацию, а также с низким уровнем профессиональной готовности и малым опытом рефлексии работы педагогов  в условиях инклюзии.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1146585970"/>
              </p:ext>
            </p:extLst>
          </p:nvPr>
        </p:nvGraphicFramePr>
        <p:xfrm>
          <a:off x="1" y="548680"/>
          <a:ext cx="9705528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082256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FD5A4-49CE-4FC7-ABF4-DC440F940255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411941155"/>
              </p:ext>
            </p:extLst>
          </p:nvPr>
        </p:nvGraphicFramePr>
        <p:xfrm>
          <a:off x="272480" y="1700808"/>
          <a:ext cx="9289032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52108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139159754"/>
              </p:ext>
            </p:extLst>
          </p:nvPr>
        </p:nvGraphicFramePr>
        <p:xfrm>
          <a:off x="72009" y="1196752"/>
          <a:ext cx="983399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4350" y="260350"/>
            <a:ext cx="7921625" cy="6477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Применение критерия корреляции рангов </a:t>
            </a:r>
            <a:r>
              <a:rPr lang="ru-RU" dirty="0" err="1"/>
              <a:t>Спирмена</a:t>
            </a:r>
            <a:r>
              <a:rPr lang="ru-RU" dirty="0"/>
              <a:t> показало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200025" y="1052513"/>
            <a:ext cx="9505950" cy="5689600"/>
          </a:xfrm>
        </p:spPr>
        <p:txBody>
          <a:bodyPr/>
          <a:lstStyle/>
          <a:p>
            <a:endParaRPr lang="ru-RU" altLang="ru-RU" smtClean="0">
              <a:cs typeface="Arial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15925" y="1196975"/>
            <a:ext cx="9074150" cy="5184775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sz="2600" dirty="0"/>
              <a:t>наиболее активны и высоко мотивированы, заинтересованы в развитии своих компетенций те педагоги, которые имели позитивный опыт социальной или образовательной инклюзии, кто в своём личном опыте или жизненной истории  имели возможность взаимодействовать и помогать включению инвалидов в социум, образование и жизнь.   (r=0,77, значимо при ρ ≤ 0, 05)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4350" y="188913"/>
            <a:ext cx="7921625" cy="719137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200025" y="1052513"/>
            <a:ext cx="9505950" cy="5545137"/>
          </a:xfrm>
        </p:spPr>
        <p:txBody>
          <a:bodyPr/>
          <a:lstStyle/>
          <a:p>
            <a:r>
              <a:rPr lang="ru-RU" altLang="ru-RU" smtClean="0">
                <a:cs typeface="Arial" charset="0"/>
              </a:rPr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4488" y="1125538"/>
            <a:ext cx="9288462" cy="539908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sz="2800" dirty="0"/>
              <a:t>Инклюзивная культура - фундаментальная основа для создания культуры инклюзивного общества, в котором многообразие потребностей  приветствуется, поддерживается, аккумулируется обществом, обеспечивая возможность достижения высоких результатов в соответствии с целями инклюзивного образования и обеспечивая сохранность, принятие, сотрудничество и стимулирование непрерывного совершенствования педагогического сообщества и общества в целом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Рисунок 5" descr="учик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558" y="4102340"/>
            <a:ext cx="3524320" cy="2350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309530" y="642918"/>
            <a:ext cx="9307219" cy="1257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5588" tIns="54906" rIns="105588" bIns="54906"/>
          <a:lstStyle/>
          <a:p>
            <a:pPr algn="ctr" defTabSz="527050">
              <a:buClrTx/>
              <a:buFontTx/>
              <a:buNone/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</a:pPr>
            <a:r>
              <a:rPr lang="ru-RU" sz="2400" b="1" dirty="0" smtClean="0">
                <a:solidFill>
                  <a:srgbClr val="595959"/>
                </a:solidFill>
                <a:latin typeface="Arial Black"/>
                <a:cs typeface="Arial Black"/>
              </a:rPr>
              <a:t>Наши контакты:</a:t>
            </a:r>
            <a:endParaRPr lang="ru-RU" sz="2400" b="1" dirty="0">
              <a:solidFill>
                <a:srgbClr val="595959"/>
              </a:solidFill>
              <a:latin typeface="Arial Black"/>
              <a:cs typeface="Arial Black"/>
            </a:endParaRPr>
          </a:p>
          <a:p>
            <a:pPr algn="ctr" defTabSz="527050">
              <a:spcBef>
                <a:spcPts val="425"/>
              </a:spcBef>
              <a:buClrTx/>
              <a:buFontTx/>
              <a:buNone/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</a:pPr>
            <a:endParaRPr lang="ru-RU" sz="2200" b="1" dirty="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7557" b="18266"/>
          <a:stretch>
            <a:fillRect/>
          </a:stretch>
        </p:blipFill>
        <p:spPr bwMode="auto">
          <a:xfrm>
            <a:off x="3584848" y="4102341"/>
            <a:ext cx="6185081" cy="2350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5282" y="1357298"/>
            <a:ext cx="756154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Контактный телефон: </a:t>
            </a:r>
            <a:r>
              <a:rPr lang="en-US" b="1" dirty="0" smtClean="0">
                <a:solidFill>
                  <a:srgbClr val="C00000"/>
                </a:solidFill>
              </a:rPr>
              <a:t>                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/>
              <a:t>8</a:t>
            </a:r>
            <a:r>
              <a:rPr lang="en-US" sz="2800" dirty="0" smtClean="0"/>
              <a:t>-</a:t>
            </a:r>
            <a:r>
              <a:rPr lang="ru-RU" sz="2800" dirty="0" smtClean="0"/>
              <a:t>8202-518-123   </a:t>
            </a:r>
            <a:endParaRPr lang="ru-RU" dirty="0" smtClean="0"/>
          </a:p>
          <a:p>
            <a:pPr defTabSz="527050">
              <a:tabLst>
                <a:tab pos="0" algn="l"/>
                <a:tab pos="525463" algn="l"/>
                <a:tab pos="1052513" algn="l"/>
                <a:tab pos="1579563" algn="l"/>
                <a:tab pos="2106613" algn="l"/>
                <a:tab pos="2633663" algn="l"/>
                <a:tab pos="3160713" algn="l"/>
                <a:tab pos="3687763" algn="l"/>
                <a:tab pos="4214813" algn="l"/>
                <a:tab pos="4741863" algn="l"/>
                <a:tab pos="5268913" algn="l"/>
                <a:tab pos="5795963" algn="l"/>
                <a:tab pos="6323013" algn="l"/>
                <a:tab pos="6850063" algn="l"/>
                <a:tab pos="7377113" algn="l"/>
                <a:tab pos="7904163" algn="l"/>
                <a:tab pos="8431213" algn="l"/>
                <a:tab pos="8958263" algn="l"/>
                <a:tab pos="9485313" algn="l"/>
                <a:tab pos="10012363" algn="l"/>
                <a:tab pos="10539413" algn="l"/>
              </a:tabLst>
            </a:pPr>
            <a:r>
              <a:rPr lang="ru-RU" b="1" dirty="0" smtClean="0">
                <a:solidFill>
                  <a:srgbClr val="C00000"/>
                </a:solidFill>
              </a:rPr>
              <a:t>CALL-центр</a:t>
            </a:r>
            <a:r>
              <a:rPr lang="ru-RU" dirty="0" smtClean="0"/>
              <a:t>:                                    </a:t>
            </a:r>
            <a:r>
              <a:rPr lang="ru-RU" sz="2800" dirty="0" smtClean="0">
                <a:solidFill>
                  <a:srgbClr val="C00000"/>
                </a:solidFill>
              </a:rPr>
              <a:t>8-800-550-19-35</a:t>
            </a:r>
            <a:r>
              <a:rPr lang="ru-RU" sz="2800" dirty="0" smtClean="0"/>
              <a:t> </a:t>
            </a:r>
            <a:endParaRPr lang="en-US" dirty="0" smtClean="0"/>
          </a:p>
          <a:p>
            <a:r>
              <a:rPr lang="ru-RU" b="1" dirty="0" err="1" smtClean="0">
                <a:solidFill>
                  <a:srgbClr val="C00000"/>
                </a:solidFill>
              </a:rPr>
              <a:t>E-mail</a:t>
            </a:r>
            <a:r>
              <a:rPr lang="ru-RU" b="1" dirty="0" smtClean="0">
                <a:solidFill>
                  <a:srgbClr val="C00000"/>
                </a:solidFill>
              </a:rPr>
              <a:t>: </a:t>
            </a:r>
            <a:r>
              <a:rPr lang="en-US" dirty="0" smtClean="0"/>
              <a:t>		</a:t>
            </a:r>
            <a:r>
              <a:rPr lang="ru-RU" dirty="0" smtClean="0"/>
              <a:t>                             </a:t>
            </a:r>
            <a:r>
              <a:rPr lang="en-US" dirty="0" smtClean="0">
                <a:hlinkClick r:id="rId5"/>
              </a:rPr>
              <a:t>rumts_czfo_chgu@mail.ru</a:t>
            </a:r>
            <a:endParaRPr lang="ru-RU" dirty="0" smtClean="0"/>
          </a:p>
          <a:p>
            <a:pPr algn="r"/>
            <a:r>
              <a:rPr lang="en-US" dirty="0" smtClean="0">
                <a:hlinkClick r:id="rId6"/>
              </a:rPr>
              <a:t>k.defo@mail.ru</a:t>
            </a:r>
            <a:endParaRPr lang="en-US" dirty="0" smtClean="0"/>
          </a:p>
          <a:p>
            <a:pPr algn="r"/>
            <a:r>
              <a:rPr lang="en-US" dirty="0" smtClean="0">
                <a:hlinkClick r:id="rId7"/>
              </a:rPr>
              <a:t>kpisp@chsu.ru</a:t>
            </a:r>
            <a:r>
              <a:rPr lang="en-US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Зав.кафедрой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дефектологического образования:</a:t>
            </a:r>
          </a:p>
          <a:p>
            <a:pPr algn="r"/>
            <a:r>
              <a:rPr lang="ru-RU" dirty="0" smtClean="0"/>
              <a:t>д.п.н., профессор Денисова Ольга Александровна:</a:t>
            </a:r>
          </a:p>
        </p:txBody>
      </p:sp>
    </p:spTree>
    <p:extLst>
      <p:ext uri="{BB962C8B-B14F-4D97-AF65-F5344CB8AC3E}">
        <p14:creationId xmlns:p14="http://schemas.microsoft.com/office/powerpoint/2010/main" xmlns="" val="41788960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416496" y="1628800"/>
            <a:ext cx="914558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2800" b="1" dirty="0">
                <a:solidFill>
                  <a:srgbClr val="FF0000"/>
                </a:solidFill>
              </a:rPr>
              <a:t>Инклюзивная культура </a:t>
            </a:r>
            <a:r>
              <a:rPr lang="ru-RU" altLang="ru-RU" sz="2800" dirty="0"/>
              <a:t>- фундаментальная основа для создания культуры инклюзивного общества, в котором многообразие потребностей  приветствуется, поддерживается, аккумулируется обществом, обеспечивая возможность достижения высоких результатов в соответствии с целями инклюзивного образования и обеспечивая сохранность, принятие, сотрудничество и стимулирование непрерывного совершенствования педагогического сообщества и общества в целом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9175" y="115888"/>
            <a:ext cx="7416800" cy="792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Состояние </a:t>
            </a:r>
            <a:r>
              <a:rPr lang="ru-RU" dirty="0" smtClean="0"/>
              <a:t>проблемы  </a:t>
            </a:r>
            <a:br>
              <a:rPr lang="ru-RU" dirty="0" smtClean="0"/>
            </a:br>
            <a:r>
              <a:rPr lang="ru-RU" dirty="0" smtClean="0"/>
              <a:t>изучения </a:t>
            </a:r>
            <a:r>
              <a:rPr lang="ru-RU" dirty="0"/>
              <a:t>инклюзивной культуры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025" y="981075"/>
            <a:ext cx="9432925" cy="5616575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dirty="0"/>
              <a:t>в философии, антропологии, социологии определено, что человечество может обрести себя только в культуре (Н.А. </a:t>
            </a:r>
            <a:r>
              <a:rPr lang="ru-RU" dirty="0" smtClean="0"/>
              <a:t>Бердяев),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dirty="0" smtClean="0"/>
              <a:t>культура </a:t>
            </a:r>
            <a:r>
              <a:rPr lang="ru-RU" dirty="0"/>
              <a:t>является отличительным признаком человека (</a:t>
            </a:r>
            <a:r>
              <a:rPr lang="ru-RU" dirty="0" err="1"/>
              <a:t>Л.Уайт</a:t>
            </a:r>
            <a:r>
              <a:rPr lang="ru-RU" dirty="0"/>
              <a:t> </a:t>
            </a:r>
            <a:r>
              <a:rPr lang="ru-RU" dirty="0" smtClean="0"/>
              <a:t>), 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dirty="0" smtClean="0"/>
              <a:t>состоит </a:t>
            </a:r>
            <a:r>
              <a:rPr lang="ru-RU" dirty="0"/>
              <a:t>из внутренне содержащихся и внешне проявляемых норм поведения (</a:t>
            </a:r>
            <a:r>
              <a:rPr lang="ru-RU" dirty="0" err="1"/>
              <a:t>Al</a:t>
            </a:r>
            <a:r>
              <a:rPr lang="ru-RU" dirty="0"/>
              <a:t>. </a:t>
            </a:r>
            <a:r>
              <a:rPr lang="ru-RU" dirty="0" err="1"/>
              <a:t>Kroeber</a:t>
            </a:r>
            <a:r>
              <a:rPr lang="ru-RU" dirty="0"/>
              <a:t>, </a:t>
            </a:r>
            <a:r>
              <a:rPr lang="ru-RU" dirty="0" err="1"/>
              <a:t>Cl.Kluckhohn</a:t>
            </a:r>
            <a:r>
              <a:rPr lang="ru-RU" dirty="0"/>
              <a:t> </a:t>
            </a:r>
            <a:r>
              <a:rPr lang="ru-RU" dirty="0" smtClean="0"/>
              <a:t>)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dirty="0" smtClean="0"/>
              <a:t>внутренних </a:t>
            </a:r>
            <a:r>
              <a:rPr lang="ru-RU" dirty="0"/>
              <a:t>переживаний и внешних их проявлений (G. </a:t>
            </a:r>
            <a:r>
              <a:rPr lang="ru-RU" dirty="0" err="1"/>
              <a:t>Devereux</a:t>
            </a:r>
            <a:r>
              <a:rPr lang="ru-RU" dirty="0"/>
              <a:t> </a:t>
            </a:r>
            <a:r>
              <a:rPr lang="ru-RU" dirty="0" smtClean="0"/>
              <a:t>) 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dirty="0" smtClean="0"/>
              <a:t>складывается </a:t>
            </a:r>
            <a:r>
              <a:rPr lang="ru-RU" dirty="0"/>
              <a:t>из знаний, верований, искусства, нравственности, законов, обычаев и некоторых способностей и привычек, усвоенных человеком как членом общества (Э.Б. Тейлор </a:t>
            </a:r>
            <a:r>
              <a:rPr lang="ru-RU" dirty="0" smtClean="0"/>
              <a:t>) </a:t>
            </a:r>
            <a:r>
              <a:rPr lang="ru-RU" dirty="0"/>
              <a:t>и образующих данное общество (</a:t>
            </a:r>
            <a:r>
              <a:rPr lang="ru-RU" dirty="0" err="1"/>
              <a:t>М.Herskovits</a:t>
            </a:r>
            <a:r>
              <a:rPr lang="ru-RU" dirty="0"/>
              <a:t> </a:t>
            </a:r>
            <a:r>
              <a:rPr lang="ru-RU" dirty="0" smtClean="0"/>
              <a:t>) 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dirty="0" smtClean="0"/>
              <a:t>в </a:t>
            </a:r>
            <a:r>
              <a:rPr lang="ru-RU" dirty="0"/>
              <a:t>культурологической </a:t>
            </a:r>
            <a:r>
              <a:rPr lang="ru-RU" dirty="0" smtClean="0"/>
              <a:t>перспективе </a:t>
            </a:r>
            <a:r>
              <a:rPr lang="ru-RU" dirty="0" err="1" smtClean="0"/>
              <a:t>Екушевская</a:t>
            </a:r>
            <a:r>
              <a:rPr lang="ru-RU" dirty="0" smtClean="0"/>
              <a:t> А.С., Н.Т. Попова, </a:t>
            </a:r>
            <a:r>
              <a:rPr lang="ru-RU" dirty="0" err="1" smtClean="0"/>
              <a:t>Шеманов</a:t>
            </a:r>
            <a:r>
              <a:rPr lang="ru-RU" dirty="0" smtClean="0"/>
              <a:t> А.Ю.  делают </a:t>
            </a:r>
            <a:r>
              <a:rPr lang="ru-RU" dirty="0"/>
              <a:t>акцент на особых культурных потребностях людей с инвалидностью, указывая на необходимость создания поддерживающей социокультурной среды, способствующей инклюзии и интеграции людей с </a:t>
            </a:r>
            <a:r>
              <a:rPr lang="ru-RU" dirty="0" smtClean="0"/>
              <a:t>ОВЗ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Текст 2"/>
          <p:cNvSpPr>
            <a:spLocks noGrp="1"/>
          </p:cNvSpPr>
          <p:nvPr>
            <p:ph type="body" idx="1"/>
          </p:nvPr>
        </p:nvSpPr>
        <p:spPr>
          <a:xfrm>
            <a:off x="128588" y="908050"/>
            <a:ext cx="4824412" cy="720725"/>
          </a:xfrm>
        </p:spPr>
        <p:txBody>
          <a:bodyPr/>
          <a:lstStyle/>
          <a:p>
            <a:pPr algn="ctr"/>
            <a:r>
              <a:rPr lang="ru-RU" altLang="ru-RU" dirty="0" smtClean="0"/>
              <a:t>организационные </a:t>
            </a:r>
          </a:p>
          <a:p>
            <a:pPr algn="ctr"/>
            <a:r>
              <a:rPr lang="ru-RU" altLang="ru-RU" dirty="0" smtClean="0"/>
              <a:t>условия</a:t>
            </a:r>
          </a:p>
        </p:txBody>
      </p:sp>
      <p:sp>
        <p:nvSpPr>
          <p:cNvPr id="14340" name="Объект 3"/>
          <p:cNvSpPr>
            <a:spLocks noGrp="1"/>
          </p:cNvSpPr>
          <p:nvPr>
            <p:ph sz="half" idx="2"/>
          </p:nvPr>
        </p:nvSpPr>
        <p:spPr>
          <a:xfrm>
            <a:off x="128588" y="1700213"/>
            <a:ext cx="4895850" cy="504190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altLang="ru-RU" sz="2200" dirty="0"/>
              <a:t>регламентирован в правовом поле Российской федерации (Федеральный закон от 29 декабря 2012 г. № 273-ФЗ «Об образовании в Российской Федерации», Указ Президента Российской Федерации от 5 мая 2012 г. № 597 «О  мероприятиях по реализации государственной социальной политики», Государственная программа Российской Федерации «Доступная среда» и др.) и подвержен мониторинговой оценке со стороны контролирующих и надзорных органов</a:t>
            </a:r>
            <a:endParaRPr lang="ru-RU" altLang="ru-RU" sz="2200" dirty="0" smtClean="0"/>
          </a:p>
        </p:txBody>
      </p:sp>
      <p:sp>
        <p:nvSpPr>
          <p:cNvPr id="8197" name="Текст 4"/>
          <p:cNvSpPr>
            <a:spLocks noGrp="1"/>
          </p:cNvSpPr>
          <p:nvPr>
            <p:ph type="body" sz="quarter" idx="3"/>
          </p:nvPr>
        </p:nvSpPr>
        <p:spPr>
          <a:xfrm>
            <a:off x="4953000" y="908050"/>
            <a:ext cx="4824413" cy="792163"/>
          </a:xfrm>
        </p:spPr>
        <p:txBody>
          <a:bodyPr/>
          <a:lstStyle/>
          <a:p>
            <a:pPr algn="ctr"/>
            <a:r>
              <a:rPr lang="ru-RU" altLang="ru-RU" dirty="0" smtClean="0"/>
              <a:t> </a:t>
            </a:r>
            <a:r>
              <a:rPr lang="ru-RU" altLang="ru-RU" sz="2600" dirty="0" smtClean="0"/>
              <a:t>культура работников организации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953000" y="1700213"/>
            <a:ext cx="4824413" cy="504190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dirty="0"/>
              <a:t>рассматривается </a:t>
            </a:r>
            <a:r>
              <a:rPr lang="ru-RU" dirty="0" smtClean="0"/>
              <a:t> готовность </a:t>
            </a:r>
            <a:r>
              <a:rPr lang="ru-RU" dirty="0"/>
              <a:t>педагогов к инклюзивному образованию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6150" y="188913"/>
            <a:ext cx="7489825" cy="7191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Методика включает 15 вопросов, входящих в 4 смысловых блока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00025" y="1052513"/>
          <a:ext cx="9505950" cy="5545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4713" y="188913"/>
            <a:ext cx="7632700" cy="8112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/>
              <a:t>Уровень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сформированности инклюзивной культуры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00024" y="1484784"/>
          <a:ext cx="9705976" cy="2448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96816" y="1196752"/>
            <a:ext cx="28439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</a:rPr>
              <a:t>приемлемый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Объект 3"/>
          <p:cNvGraphicFramePr>
            <a:graphicFrameLocks/>
          </p:cNvGraphicFramePr>
          <p:nvPr/>
        </p:nvGraphicFramePr>
        <p:xfrm>
          <a:off x="200025" y="4869160"/>
          <a:ext cx="9505950" cy="1728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512840" y="4077072"/>
            <a:ext cx="33200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</a:rPr>
              <a:t>неприемлемый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6775" y="188913"/>
            <a:ext cx="6769199" cy="8112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200" dirty="0"/>
              <a:t>Уровень сформированности инклюзивной культуры </a:t>
            </a:r>
            <a:r>
              <a:rPr lang="ru-RU" sz="2200" dirty="0" smtClean="0"/>
              <a:t>педагогов Вологодской </a:t>
            </a:r>
            <a:r>
              <a:rPr lang="ru-RU" sz="2200" dirty="0"/>
              <a:t>области (%)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28588" y="1196975"/>
          <a:ext cx="9577388" cy="5402263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160116"/>
                <a:gridCol w="1944216"/>
                <a:gridCol w="1092941"/>
                <a:gridCol w="1143749"/>
                <a:gridCol w="1143749"/>
                <a:gridCol w="1139718"/>
                <a:gridCol w="952899"/>
              </a:tblGrid>
              <a:tr h="132524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Уровни ИК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ДОО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Школы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СПО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ВУЗы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Итого 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27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Приемлемый 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Высокий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12,9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2,9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2,5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17,5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8,6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54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Продвинутый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15,7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8,0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10,0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20,5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13,1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54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Достаточный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28,6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2,9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1,5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5,0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11,2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549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Неприемлемый 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Критический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40,0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80,6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81,0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57,0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63,5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2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Низкий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2,9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5,7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5,0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0,0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3,6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2" marR="6858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4713" y="115888"/>
            <a:ext cx="7488237" cy="6492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Характеристика  уровней инклюзивной культуры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28464" y="1196752"/>
          <a:ext cx="957706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4713" y="188913"/>
            <a:ext cx="7561262" cy="7191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Характеристика  уровней инклюзивной культуры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28464" y="1052736"/>
          <a:ext cx="9577064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964</Words>
  <Application>Microsoft Office PowerPoint</Application>
  <PresentationFormat>Лист A4 (210x297 мм)</PresentationFormat>
  <Paragraphs>129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Инклюзивная культура как условие интеграции человека с ограниченными возможностями жизнедеятельности в социальную среду вуза</vt:lpstr>
      <vt:lpstr>Слайд 2</vt:lpstr>
      <vt:lpstr>Состояние проблемы   изучения инклюзивной культуры </vt:lpstr>
      <vt:lpstr>Слайд 4</vt:lpstr>
      <vt:lpstr>Методика включает 15 вопросов, входящих в 4 смысловых блока</vt:lpstr>
      <vt:lpstr>Уровень  сформированности инклюзивной культуры</vt:lpstr>
      <vt:lpstr>Уровень сформированности инклюзивной культуры педагогов Вологодской области (%) </vt:lpstr>
      <vt:lpstr>Характеристика  уровней инклюзивной культуры</vt:lpstr>
      <vt:lpstr>Характеристика  уровней инклюзивной культуры</vt:lpstr>
      <vt:lpstr>В результате сопоставительного анализа </vt:lpstr>
      <vt:lpstr>Слайд 11</vt:lpstr>
      <vt:lpstr>Слайд 12</vt:lpstr>
      <vt:lpstr>Слайд 13</vt:lpstr>
      <vt:lpstr>Применение критерия корреляции рангов Спирмена показало</vt:lpstr>
      <vt:lpstr>Выводы</vt:lpstr>
      <vt:lpstr>Слайд 16</vt:lpstr>
    </vt:vector>
  </TitlesOfParts>
  <Company>ГОУ ВПО ЧГУ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изменений структуры административно-правового управления</dc:title>
  <dc:creator>Илона</dc:creator>
  <cp:lastModifiedBy>pc</cp:lastModifiedBy>
  <cp:revision>103</cp:revision>
  <dcterms:created xsi:type="dcterms:W3CDTF">2010-07-28T13:49:31Z</dcterms:created>
  <dcterms:modified xsi:type="dcterms:W3CDTF">2020-09-29T14:07:46Z</dcterms:modified>
</cp:coreProperties>
</file>