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87584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215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740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26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10956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022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004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97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42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103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53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5C53842-6DD3-48F6-A1F3-6EE3043C2C33}" type="datetimeFigureOut">
              <a:rPr lang="ru-RU" smtClean="0"/>
              <a:t>23.11.2020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DC71BCB-0400-4D9B-B993-16889B9B94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293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4623E-75A6-488A-8FDB-D69155F08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7296" y="1059355"/>
            <a:ext cx="9966960" cy="2926080"/>
          </a:xfrm>
        </p:spPr>
        <p:txBody>
          <a:bodyPr>
            <a:noAutofit/>
          </a:bodyPr>
          <a:lstStyle/>
          <a:p>
            <a:pPr algn="ctr"/>
            <a:r>
              <a:rPr lang="ru-RU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день в детском оздоровительном лагере</a:t>
            </a:r>
          </a:p>
        </p:txBody>
      </p:sp>
    </p:spTree>
    <p:extLst>
      <p:ext uri="{BB962C8B-B14F-4D97-AF65-F5344CB8AC3E}">
        <p14:creationId xmlns:p14="http://schemas.microsoft.com/office/powerpoint/2010/main" val="1863402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F80760-1FDA-4342-BAA9-805CFF9FB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F1B51B-6FD3-4757-BDE1-77BA52AC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2506663"/>
            <a:ext cx="8595360" cy="4351337"/>
          </a:xfrm>
        </p:spPr>
        <p:txBody>
          <a:bodyPr>
            <a:normAutofit/>
          </a:bodyPr>
          <a:lstStyle/>
          <a:p>
            <a:pPr marL="0" indent="541338">
              <a:buNone/>
            </a:pPr>
            <a:r>
              <a:rPr lang="ru-RU" sz="4000" b="1" i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Тематический день </a:t>
            </a:r>
            <a:r>
              <a:rPr lang="ru-RU" sz="4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день, где все мероприятия объединены под одну тему</a:t>
            </a:r>
          </a:p>
        </p:txBody>
      </p:sp>
    </p:spTree>
    <p:extLst>
      <p:ext uri="{BB962C8B-B14F-4D97-AF65-F5344CB8AC3E}">
        <p14:creationId xmlns:p14="http://schemas.microsoft.com/office/powerpoint/2010/main" val="3378514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F8D16E-62C5-477A-B120-ADACC3D4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595" y="768882"/>
            <a:ext cx="9692640" cy="1325562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тематический дней по аудитории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E92DE9-348D-49EA-BBE5-15BF56481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4891" y="2506663"/>
            <a:ext cx="8595360" cy="4351337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внутриотрядный</a:t>
            </a:r>
            <a:r>
              <a:rPr lang="ru-RU" sz="36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общелагерный</a:t>
            </a:r>
            <a:r>
              <a:rPr lang="ru-RU" sz="36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6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межотрядный</a:t>
            </a:r>
            <a:r>
              <a:rPr lang="ru-RU" sz="36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36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внутри СПО.</a:t>
            </a:r>
          </a:p>
        </p:txBody>
      </p:sp>
    </p:spTree>
    <p:extLst>
      <p:ext uri="{BB962C8B-B14F-4D97-AF65-F5344CB8AC3E}">
        <p14:creationId xmlns:p14="http://schemas.microsoft.com/office/powerpoint/2010/main" val="2538972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0C87EC-2633-47A6-AD90-06EAFC126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516" y="0"/>
            <a:ext cx="9692640" cy="1325562"/>
          </a:xfrm>
        </p:spPr>
        <p:txBody>
          <a:bodyPr/>
          <a:lstStyle/>
          <a:p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создания тематического дня: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6AD82-7C8F-4831-95DC-0630290D7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5516" y="1543664"/>
            <a:ext cx="9979742" cy="513243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0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Выбор темы; </a:t>
            </a:r>
          </a:p>
          <a:p>
            <a:pPr>
              <a:lnSpc>
                <a:spcPct val="50000"/>
              </a:lnSpc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учитывать интересы детей, </a:t>
            </a:r>
          </a:p>
          <a:p>
            <a:pPr>
              <a:lnSpc>
                <a:spcPct val="50000"/>
              </a:lnSpc>
              <a:buFont typeface="Wingdings" panose="05000000000000000000" pitchFamily="2" charset="2"/>
              <a:buChar char="ü"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праздники, различные события и т.д.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Поиск ассоциаций;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Мероприятия по теме;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Использование фишек (костюмы, атрибуты, символика, жесты, </a:t>
            </a:r>
            <a:r>
              <a:rPr lang="ru-RU" sz="2800" dirty="0" err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кричалки</a:t>
            </a: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обыгрывание режимных моментов, игры – эпопеи и т.д.);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Сюжет;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8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Необходимо ввести в тематику и вывести из нее.</a:t>
            </a:r>
          </a:p>
        </p:txBody>
      </p:sp>
    </p:spTree>
    <p:extLst>
      <p:ext uri="{BB962C8B-B14F-4D97-AF65-F5344CB8AC3E}">
        <p14:creationId xmlns:p14="http://schemas.microsoft.com/office/powerpoint/2010/main" val="2282568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FB287D-533A-4FB1-BBBC-F7CFD3220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575" y="565689"/>
            <a:ext cx="9710928" cy="912607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тематических дней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EAA5FF-924D-44DB-8566-D7EC9A72C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207" y="1773263"/>
            <a:ext cx="9163664" cy="53252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Утро – вечер; 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Словарь;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Линейка погружения;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Легенда тематического дня;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Костюмы на протяжении всего дня;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Соблюдать режимные моменты;</a:t>
            </a:r>
          </a:p>
        </p:txBody>
      </p:sp>
    </p:spTree>
    <p:extLst>
      <p:ext uri="{BB962C8B-B14F-4D97-AF65-F5344CB8AC3E}">
        <p14:creationId xmlns:p14="http://schemas.microsoft.com/office/powerpoint/2010/main" val="1067797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56FF0F-5DEE-4F69-8E52-E9231412D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346095"/>
            <a:ext cx="9692640" cy="1325562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тематических дней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4D1E48-E39F-4754-8218-1F5E60F33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2555" y="1838632"/>
            <a:ext cx="9507794" cy="4758813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Рефлексия;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Выбрать ведущих ключевых ролей;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Проведение ТД в 3 – 7 дней (+ во все кризисные);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Проведение ТД 3 – 5 раз в смену;</a:t>
            </a:r>
          </a:p>
          <a:p>
            <a:pPr marL="0" indent="0">
              <a:buNone/>
            </a:pPr>
            <a:r>
              <a:rPr lang="ru-RU" sz="3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Должны быть цель и задачи.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8344504"/>
      </p:ext>
    </p:extLst>
  </p:cSld>
  <p:clrMapOvr>
    <a:masterClrMapping/>
  </p:clrMapOvr>
</p:sld>
</file>

<file path=ppt/theme/theme1.xml><?xml version="1.0" encoding="utf-8"?>
<a:theme xmlns:a="http://schemas.openxmlformats.org/drawingml/2006/main" name="Вид">
  <a:themeElements>
    <a:clrScheme name="Другая 2">
      <a:dk1>
        <a:srgbClr val="F0CC96"/>
      </a:dk1>
      <a:lt1>
        <a:sysClr val="window" lastClr="FFFFFF"/>
      </a:lt1>
      <a:dk2>
        <a:srgbClr val="9CBCC3"/>
      </a:dk2>
      <a:lt2>
        <a:srgbClr val="BCD0E0"/>
      </a:lt2>
      <a:accent1>
        <a:srgbClr val="BFBFBF"/>
      </a:accent1>
      <a:accent2>
        <a:srgbClr val="E7AA50"/>
      </a:accent2>
      <a:accent3>
        <a:srgbClr val="75BDA7"/>
      </a:accent3>
      <a:accent4>
        <a:srgbClr val="C9D1D1"/>
      </a:accent4>
      <a:accent5>
        <a:srgbClr val="E6EEF0"/>
      </a:accent5>
      <a:accent6>
        <a:srgbClr val="6793CD"/>
      </a:accent6>
      <a:hlink>
        <a:srgbClr val="6B9F25"/>
      </a:hlink>
      <a:folHlink>
        <a:srgbClr val="9F6715"/>
      </a:folHlink>
    </a:clrScheme>
    <a:fontScheme name="Вид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TM03457515[[fn=Вид]]</Template>
  <TotalTime>25</TotalTime>
  <Words>201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Century Schoolbook</vt:lpstr>
      <vt:lpstr>Times New Roman</vt:lpstr>
      <vt:lpstr>Wingdings</vt:lpstr>
      <vt:lpstr>Wingdings 2</vt:lpstr>
      <vt:lpstr>Вид</vt:lpstr>
      <vt:lpstr>Тематический день в детском оздоровительном лагере</vt:lpstr>
      <vt:lpstr>Определение</vt:lpstr>
      <vt:lpstr>Классификация тематический дней по аудитории</vt:lpstr>
      <vt:lpstr>Правила создания тематического дня:</vt:lpstr>
      <vt:lpstr>Особенности тематических дней</vt:lpstr>
      <vt:lpstr>Особенности тематических дней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Тематический день в детском оздоровительном лагере</dc:title>
  <dc:creator>Пользователь Windows</dc:creator>
  <cp:lastModifiedBy>Пользователь Windows</cp:lastModifiedBy>
  <cp:revision>4</cp:revision>
  <dcterms:created xsi:type="dcterms:W3CDTF">2020-11-23T13:43:05Z</dcterms:created>
  <dcterms:modified xsi:type="dcterms:W3CDTF">2020-11-23T14:08:44Z</dcterms:modified>
</cp:coreProperties>
</file>