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7" r:id="rId3"/>
    <p:sldId id="292" r:id="rId4"/>
    <p:sldId id="368" r:id="rId5"/>
    <p:sldId id="377" r:id="rId6"/>
    <p:sldId id="37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0-07-22T09:37:02.9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52DF81C-45B8-45BA-884C-D38FE2F560F9}" emma:medium="tactile" emma:mode="ink">
          <msink:context xmlns:msink="http://schemas.microsoft.com/ink/2010/main" type="inkDrawing" rotatedBoundingBox="12318,6267 20439,7211 20096,10167 11974,9223" hotPoints="20834,8889 16045,9781 11746,7490 16535,6598" semanticType="enclosure" shapeName="Ellipse"/>
        </emma:interpretation>
      </emma:emma>
    </inkml:annotationXML>
    <inkml:trace contextRef="#ctx0" brushRef="#br0">8105 1415 0,'0'-23'62,"-23"23"-62,0-46 16,-69 0 0,45 0-16,1 23 15,-23-24-15,-93-22 16,93 23-16,-46-23 15,22 23-15,1 22 16,23-45-16,-116 0 16,23 0-16,24 22 15,-24 1-15,23 0 16,1 0-16,-1 0 15,47 23-15,-23 0 16,91-1-16,-45 24 16,46-23-16,-46 23 15,46-23-15,-23 23 16,-1 0-16,1 0 15,-46-23-15,-47 0 16,1 0-16,22-23 16,47 46-1,-23-23-15,-1 0 16,1 23-16,-24-23 15,24-1-15,-23 1 0,22 23 16,1 0-16,-24-23 16,47 0-16,-23 23 15,23 0-15,-47-23 16,93 23-1,-46 0-15,23 0 16,-24-23-16,1 0 16,23 23-16,-23 0 15,-1 0-15,24 0 16,0-23-16,-70 23 15,70 0-15,-23 0 16,23 0-16,-23 0 16,22 0-16,1 0 15,0 0-15,0 0 16,0 23-16,-1-23 15,-45 0-15,23 0 16,23 0 0,-1 0-16,24 0 15,-46 0-15,46 0 16,0 0-16,-23 0 15,0 0-15,-1 0 16,-22 0-16,0 0 0,-24 0 16,24 0-1,0 0-15,23 0 16,-24 0-16,24 0 15,0 0-15,0 0 16,23 0-16,-46 0 16,45 0-16,1 0 15,-23 0-15,0 0 16,23 0-16,-23 0 15,23 0-15,-24 0 16,-22 0-16,46 0 16,-46 0-16,23 0 15,-24 23-15,47-23 16,0 0-16,23 0 15,-23 23 32,23-23-31,-23 0-1,23 0-15,-23 0 16,0 23-16,23-23 31,-23 0 0,23 0-31,-46 23 16,-24 0 0,24 0-16,0 1 15,0-1-15,46-23 16,-46 0-16,22 23 109,1 0-109,23-23 16,-23 0-16,23 23 15,-46 0 1,46 0-16,-23-23 15,23 23 1,-23-23-16,0 46 16,23 1-1,0-1-15,0-23 16,-23-23-16,23 23 15,-23-23-15,23 23 16,0 0 0,0-23-1,0 23-15,0 23 16,0-23-1,0 1-15,0 22 16,0-23-16,0 0 16,0 0-16,0 46 15,-23-46-15,23 47 16,-24-24-1,24 23-15,0-23 16,0 24-16,0-1 16,0 0-16,0-23 15,-23 0-15,23 1 0,0-1 16,0 0-1,-23 23-15,23-23 16,0 1-16,0-1 16,0 0-16,-23 0 0,23 23 15,0-22-15,0-1 16,0-23-1,0 23-15,0 0 16,0-23-16,0 0 16,0 24-16,0-24 15,0 0-15,0 0 16,0-23-16,0 23 15,0 0 1,0-23 0,0 23-16,23-23 15,0 23-15,0 0 16,1 24-1,-1-47-15,0 46 0,23-46 16,-23 23-16,46 0 16,47 23-16,-24-23 15,47-23 1,-1 46-16,1-23 15,-24-23-15,24 24 16,-93-24-16,46 0 16,47 0-16,-47 23 15,1-23-15,22 23 16,-23 0-16,24 0 15,-24 0-15,47 0 16,-47-23-16,47 0 16,-47 0-16,47 0 15,-47 0-15,0 0 16,1 0-16,-24 0 15,0 0-15,47 23 16,-24-23-16,0 0 16,24 23-16,-1 0 15,24 0-15,-1 1 16,-45-1-1,45 0-15,1 0 16,-1 0-16,-22 0 16,45 0-16,-22 0 15,0 0-15,22 0 16,1-23-16,-1 0 0,-45 0 15,22 0-15,24 0 16,-46 0 0,22 0-16,-22 0 15,45 0-15,1 23 0,-24-23 16,24 0-1,0 0-15,-1 0 16,-45-23-16,45 0 16,-91 0-16,-24 0 15,-46 23-15,46-46 16,-23 46-16,0-23 15,0 23-15,23-46 16,1 23-16,-24-24 16,23 24-16,-46 0 15,46 0-15,-46-23 16,23 23-1,0-23-15,47-24 16,-47 24-16,-23 23 16,46-23-16,-23 0 15,-23 0-15,23-24 16,0 1-16,23-46 15,-46 22-15,23-22 0,-23 69 16,0-24 0,0 1-16,0 23 15,0 0-15,0-24 16,0 24-16,0 23 15,0 0-15,0-46 16,0 46-16,0 0 16,0-1-16,0-45 15,0 69 1,0-23 15,-23 23-15,0 0-16,-23-46 15,23 23-15,23 0 16,-46 0-1,46 0 173,-23 23-188,0-24 15,23-22-15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42E09-82B0-436B-97CB-5E4C705B20ED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5C3A9-0DE5-437C-952D-4BA202E30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52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F20C5-343F-447E-95CE-BEBA09498C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36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F7F-F887-498A-BBD6-F290B4A45C95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0A15-344B-402F-BB8B-C85971420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88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F7F-F887-498A-BBD6-F290B4A45C95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0A15-344B-402F-BB8B-C85971420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45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F7F-F887-498A-BBD6-F290B4A45C95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0A15-344B-402F-BB8B-C85971420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123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68B5-F10E-40BF-905F-1C65D47D74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F9ACB-DFF1-4996-918B-78A9602AF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83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68B5-F10E-40BF-905F-1C65D47D74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F9ACB-DFF1-4996-918B-78A9602AF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24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68B5-F10E-40BF-905F-1C65D47D74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F9ACB-DFF1-4996-918B-78A9602AF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69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68B5-F10E-40BF-905F-1C65D47D74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F9ACB-DFF1-4996-918B-78A9602AF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12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68B5-F10E-40BF-905F-1C65D47D74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F9ACB-DFF1-4996-918B-78A9602AF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282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68B5-F10E-40BF-905F-1C65D47D74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F9ACB-DFF1-4996-918B-78A9602AF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82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68B5-F10E-40BF-905F-1C65D47D74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F9ACB-DFF1-4996-918B-78A9602AF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53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68B5-F10E-40BF-905F-1C65D47D74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F9ACB-DFF1-4996-918B-78A9602AF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9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F7F-F887-498A-BBD6-F290B4A45C95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0A15-344B-402F-BB8B-C85971420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557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68B5-F10E-40BF-905F-1C65D47D74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F9ACB-DFF1-4996-918B-78A9602AF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56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68B5-F10E-40BF-905F-1C65D47D74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F9ACB-DFF1-4996-918B-78A9602AF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28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68B5-F10E-40BF-905F-1C65D47D74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F9ACB-DFF1-4996-918B-78A9602AF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7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F7F-F887-498A-BBD6-F290B4A45C95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0A15-344B-402F-BB8B-C85971420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00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F7F-F887-498A-BBD6-F290B4A45C95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0A15-344B-402F-BB8B-C85971420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F7F-F887-498A-BBD6-F290B4A45C95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0A15-344B-402F-BB8B-C85971420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02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F7F-F887-498A-BBD6-F290B4A45C95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0A15-344B-402F-BB8B-C85971420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11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F7F-F887-498A-BBD6-F290B4A45C95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0A15-344B-402F-BB8B-C85971420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6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F7F-F887-498A-BBD6-F290B4A45C95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0A15-344B-402F-BB8B-C85971420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2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F7F-F887-498A-BBD6-F290B4A45C95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0A15-344B-402F-BB8B-C85971420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43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CF7F-F887-498A-BBD6-F290B4A45C95}" type="datetimeFigureOut">
              <a:rPr lang="ru-RU" smtClean="0"/>
              <a:t>22.07.2020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D0A15-344B-402F-BB8B-C85971420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43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868B5-F10E-40BF-905F-1C65D47D74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F9ACB-DFF1-4996-918B-78A9602AF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4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conelena@yandex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67" y="567646"/>
            <a:ext cx="2167888" cy="73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12841" y="5943419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Саратов 2020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3453" y="1932577"/>
            <a:ext cx="81970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 идей к ценностным предложениям: как уйти от прожектерства»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40253" y="4221271"/>
            <a:ext cx="46972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Константинова Елена Петровна</a:t>
            </a:r>
          </a:p>
          <a:p>
            <a:r>
              <a:rPr lang="ru-RU" sz="2000" b="1" dirty="0"/>
              <a:t>к.э.н., </a:t>
            </a:r>
            <a:r>
              <a:rPr lang="ru-RU" sz="2000" b="1" dirty="0" smtClean="0"/>
              <a:t>доцент</a:t>
            </a:r>
          </a:p>
          <a:p>
            <a:r>
              <a:rPr lang="ru-RU" sz="2000" b="1" dirty="0" smtClean="0"/>
              <a:t>Общественный </a:t>
            </a:r>
            <a:r>
              <a:rPr lang="ru-RU" sz="2000" b="1" dirty="0"/>
              <a:t>представитель АНО </a:t>
            </a:r>
            <a:r>
              <a:rPr lang="ru-RU" sz="2000" b="1" dirty="0" smtClean="0"/>
              <a:t>«Агентство</a:t>
            </a:r>
            <a:r>
              <a:rPr lang="en-US" sz="2000" b="1" dirty="0" smtClean="0"/>
              <a:t> </a:t>
            </a:r>
            <a:r>
              <a:rPr lang="ru-RU" sz="2000" b="1" dirty="0" smtClean="0"/>
              <a:t>стратегических инициатив» </a:t>
            </a:r>
            <a:r>
              <a:rPr lang="ru-RU" sz="2000" b="1" dirty="0"/>
              <a:t>в Саратовской </a:t>
            </a:r>
            <a:r>
              <a:rPr lang="ru-RU" sz="2000" b="1" dirty="0" smtClean="0"/>
              <a:t>области </a:t>
            </a:r>
            <a:endParaRPr lang="ru-RU" sz="2000" b="1" dirty="0"/>
          </a:p>
          <a:p>
            <a:r>
              <a:rPr lang="en-US" sz="2000" b="1" dirty="0" smtClean="0">
                <a:hlinkClick r:id="rId4"/>
              </a:rPr>
              <a:t>conelena@yandex.ru</a:t>
            </a:r>
            <a:endParaRPr lang="ru-RU" sz="2000" b="1" dirty="0" smtClean="0"/>
          </a:p>
          <a:p>
            <a:r>
              <a:rPr lang="ru-RU" sz="2000" b="1" dirty="0" smtClean="0"/>
              <a:t>+79271089205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57" y="93134"/>
            <a:ext cx="4470926" cy="18033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3534" y="340634"/>
            <a:ext cx="4413249" cy="120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4057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1090" y="150312"/>
            <a:ext cx="6175331" cy="658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/>
              <a:t>Проблематизация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3833"/>
            <a:ext cx="7402881" cy="50597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75748" y="1152395"/>
            <a:ext cx="56742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292929"/>
                </a:solidFill>
                <a:effectLst/>
              </a:rPr>
              <a:t>Когда к нам в голову приходит какая-то идея, то решение — это то, что занимает все наше внимание и именно на него мы направляем </a:t>
            </a:r>
            <a:r>
              <a:rPr lang="ru-RU" sz="2400" b="0" i="0" dirty="0" err="1" smtClean="0">
                <a:solidFill>
                  <a:srgbClr val="292929"/>
                </a:solidFill>
                <a:effectLst/>
              </a:rPr>
              <a:t>бОльшую</a:t>
            </a:r>
            <a:r>
              <a:rPr lang="ru-RU" sz="2400" b="0" i="0" dirty="0" smtClean="0">
                <a:solidFill>
                  <a:srgbClr val="292929"/>
                </a:solidFill>
                <a:effectLst/>
              </a:rPr>
              <a:t> часть своей энергии. Но большинство проектов проваливается не потому, что мы не можем построить решение, а потому — что мы не можем найти действительную проблему.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03995" y="5473967"/>
            <a:ext cx="73040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0" i="0" dirty="0" smtClean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Полюбите проблему, а не ваше решение.</a:t>
            </a:r>
          </a:p>
          <a:p>
            <a:pPr algn="r"/>
            <a:r>
              <a:rPr lang="ru-RU" sz="3200" dirty="0" err="1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Элон</a:t>
            </a:r>
            <a:r>
              <a:rPr lang="ru-RU" sz="3200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Маск</a:t>
            </a:r>
            <a:r>
              <a:rPr lang="ru-RU" sz="3200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0" i="0" dirty="0" smtClean="0">
              <a:solidFill>
                <a:srgbClr val="2929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0" i="0" dirty="0">
              <a:solidFill>
                <a:srgbClr val="2929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32" y="778932"/>
            <a:ext cx="11689156" cy="56208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Рукописный ввод 4"/>
              <p14:cNvContentPartPr/>
              <p14:nvPr/>
            </p14:nvContentPartPr>
            <p14:xfrm>
              <a:off x="4355804" y="2383298"/>
              <a:ext cx="2948040" cy="1158840"/>
            </p14:xfrm>
          </p:contentPart>
        </mc:Choice>
        <mc:Fallback xmlns="">
          <p:pic>
            <p:nvPicPr>
              <p:cNvPr id="5" name="Рукописный ввод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43924" y="2371418"/>
                <a:ext cx="2971800" cy="118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975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21" y="654800"/>
            <a:ext cx="1092517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62545" y="1074712"/>
            <a:ext cx="93351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u="sng" dirty="0">
                <a:solidFill>
                  <a:srgbClr val="7030A0"/>
                </a:solidFill>
              </a:rPr>
              <a:t>https://idea.asi.ru/r?p_34</a:t>
            </a:r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432" y="2102822"/>
            <a:ext cx="7489768" cy="467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2536</TotalTime>
  <Words>106</Words>
  <Application>Microsoft Office PowerPoint</Application>
  <PresentationFormat>Широкоэкранный</PresentationFormat>
  <Paragraphs>13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Матвей</dc:creator>
  <cp:lastModifiedBy>Матвей</cp:lastModifiedBy>
  <cp:revision>74</cp:revision>
  <dcterms:created xsi:type="dcterms:W3CDTF">2020-07-05T13:27:42Z</dcterms:created>
  <dcterms:modified xsi:type="dcterms:W3CDTF">2020-07-22T12:37:36Z</dcterms:modified>
</cp:coreProperties>
</file>