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Титульный слайд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752600"/>
          </a:xfrm>
        </p:spPr>
        <p:txBody>
          <a:bodyPr/>
          <a:lstStyle/>
          <a:p>
            <a:r>
              <a:rPr lang="ru-RU" dirty="0"/>
              <a:t>Название проекта и его суть в нескольких словах, логотип, автор и т.д.</a:t>
            </a:r>
          </a:p>
        </p:txBody>
      </p:sp>
      <p:pic>
        <p:nvPicPr>
          <p:cNvPr id="1029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0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Предложения инвесторам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Необходимо представить, что Вы хотите получить от инвестора 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финансирование, мат. поддержка (инвентарь),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консультационная, информационная и организационная и иные виды поддержки), что Вам необходимо, чтобы реализовать проект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0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Заключительный слайд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/>
          <a:lstStyle/>
          <a:p>
            <a:r>
              <a:rPr lang="ru-RU" dirty="0"/>
              <a:t>Тут могут размещаться Ваши контакты, девиз проекта, призыв и т.д. </a:t>
            </a:r>
          </a:p>
        </p:txBody>
      </p:sp>
      <p:pic>
        <p:nvPicPr>
          <p:cNvPr id="5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0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себе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Краткая информация о Вас, как об авторе проекта, которая показывает Ваш релевантный опыт, и должна убедить присутствующих в Ваших компетенциях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0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Покажите, что то, чем вы занимаетесь актуально, есть потребитель, а значит потенциал коммерциализации, убедите в этом инвестора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Информация о проекте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Максимально в выгодном свете представляется проект (изображение, тех. характеристики, сравнение с конкурентами и т.д.)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Бизнес модель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Тут необходимо представить БМ в традиционном формате и кратко ее озвучить. Вариант БМ по форме смотрите в </a:t>
            </a:r>
            <a:r>
              <a:rPr lang="ru-RU"/>
              <a:t>следующем слайде.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0997A91-ACEA-4411-947B-07885A615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8" y="544165"/>
            <a:ext cx="8654504" cy="5769669"/>
          </a:xfrm>
        </p:spPr>
      </p:pic>
    </p:spTree>
    <p:extLst>
      <p:ext uri="{BB962C8B-B14F-4D97-AF65-F5344CB8AC3E}">
        <p14:creationId xmlns:p14="http://schemas.microsoft.com/office/powerpoint/2010/main" val="28997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Необходимо показать объем и перспективность рынка, на который нацелен Ваш проект, покажите инвестору, что там есть потенциал и рынок развивается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1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Охарактеризуйте членов Вашей команды, покажите их сильные стороны и что они закрывают разные компетенции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0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Перспективы реализации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Некое представление календарного плана о том что было сделано, на каком этапе вы сейчас и что предстоит еще сделать</a:t>
            </a:r>
          </a:p>
        </p:txBody>
      </p:sp>
      <p:pic>
        <p:nvPicPr>
          <p:cNvPr id="4" name="Picture 5" descr="C:\Users\ЦМКД\Desktop\арт-резиденция\2-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83743" r="67688" b="4516"/>
          <a:stretch/>
        </p:blipFill>
        <p:spPr bwMode="auto">
          <a:xfrm>
            <a:off x="-1" y="260648"/>
            <a:ext cx="4779843" cy="1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33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Титульный слайд</vt:lpstr>
      <vt:lpstr>О себе</vt:lpstr>
      <vt:lpstr>Актуальность проекта</vt:lpstr>
      <vt:lpstr>Информация о проекте</vt:lpstr>
      <vt:lpstr>Бизнес модель</vt:lpstr>
      <vt:lpstr>Презентация PowerPoint</vt:lpstr>
      <vt:lpstr>Рынок</vt:lpstr>
      <vt:lpstr>Команда</vt:lpstr>
      <vt:lpstr>Перспективы реализации проекта</vt:lpstr>
      <vt:lpstr>Предложения инвесторам</vt:lpstr>
      <vt:lpstr>Заключительный слайд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Кучеренко М.В.</dc:creator>
  <cp:lastModifiedBy>ЦМКД</cp:lastModifiedBy>
  <cp:revision>14</cp:revision>
  <dcterms:created xsi:type="dcterms:W3CDTF">2019-03-04T04:42:28Z</dcterms:created>
  <dcterms:modified xsi:type="dcterms:W3CDTF">2020-05-15T08:30:45Z</dcterms:modified>
</cp:coreProperties>
</file>