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8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4E531-86D5-464E-BEA1-655AB6A6DDB8}" type="datetimeFigureOut">
              <a:rPr lang="ru-RU" smtClean="0"/>
              <a:pPr/>
              <a:t>18.07.2018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EBFA5-32F5-4C3A-B24E-62A94313AE9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4E531-86D5-464E-BEA1-655AB6A6DDB8}" type="datetimeFigureOut">
              <a:rPr lang="ru-RU" smtClean="0"/>
              <a:pPr/>
              <a:t>18.07.2018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EBFA5-32F5-4C3A-B24E-62A94313AE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4E531-86D5-464E-BEA1-655AB6A6DDB8}" type="datetimeFigureOut">
              <a:rPr lang="ru-RU" smtClean="0"/>
              <a:pPr/>
              <a:t>18.07.2018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EBFA5-32F5-4C3A-B24E-62A94313AE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4E531-86D5-464E-BEA1-655AB6A6DDB8}" type="datetimeFigureOut">
              <a:rPr lang="ru-RU" smtClean="0"/>
              <a:pPr/>
              <a:t>18.07.2018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EBFA5-32F5-4C3A-B24E-62A94313AE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4E531-86D5-464E-BEA1-655AB6A6DDB8}" type="datetimeFigureOut">
              <a:rPr lang="ru-RU" smtClean="0"/>
              <a:pPr/>
              <a:t>18.07.2018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C8EBFA5-32F5-4C3A-B24E-62A94313AE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4E531-86D5-464E-BEA1-655AB6A6DDB8}" type="datetimeFigureOut">
              <a:rPr lang="ru-RU" smtClean="0"/>
              <a:pPr/>
              <a:t>18.07.2018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EBFA5-32F5-4C3A-B24E-62A94313AE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4E531-86D5-464E-BEA1-655AB6A6DDB8}" type="datetimeFigureOut">
              <a:rPr lang="ru-RU" smtClean="0"/>
              <a:pPr/>
              <a:t>18.07.2018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EBFA5-32F5-4C3A-B24E-62A94313AE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4E531-86D5-464E-BEA1-655AB6A6DDB8}" type="datetimeFigureOut">
              <a:rPr lang="ru-RU" smtClean="0"/>
              <a:pPr/>
              <a:t>18.07.2018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EBFA5-32F5-4C3A-B24E-62A94313AE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4E531-86D5-464E-BEA1-655AB6A6DDB8}" type="datetimeFigureOut">
              <a:rPr lang="ru-RU" smtClean="0"/>
              <a:pPr/>
              <a:t>18.07.2018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EBFA5-32F5-4C3A-B24E-62A94313AE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4E531-86D5-464E-BEA1-655AB6A6DDB8}" type="datetimeFigureOut">
              <a:rPr lang="ru-RU" smtClean="0"/>
              <a:pPr/>
              <a:t>18.07.2018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EBFA5-32F5-4C3A-B24E-62A94313AE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4E531-86D5-464E-BEA1-655AB6A6DDB8}" type="datetimeFigureOut">
              <a:rPr lang="ru-RU" smtClean="0"/>
              <a:pPr/>
              <a:t>18.07.2018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EBFA5-32F5-4C3A-B24E-62A94313AE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D24E531-86D5-464E-BEA1-655AB6A6DDB8}" type="datetimeFigureOut">
              <a:rPr lang="ru-RU" smtClean="0"/>
              <a:pPr/>
              <a:t>18.07.2018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C8EBFA5-32F5-4C3A-B24E-62A94313AE9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932040" y="764704"/>
            <a:ext cx="4388024" cy="1658665"/>
          </a:xfrm>
        </p:spPr>
        <p:txBody>
          <a:bodyPr/>
          <a:lstStyle/>
          <a:p>
            <a:r>
              <a:rPr lang="ru-RU" dirty="0" smtClean="0"/>
              <a:t>Команда 8</a:t>
            </a:r>
            <a:br>
              <a:rPr lang="ru-RU" dirty="0" smtClean="0"/>
            </a:br>
            <a:r>
              <a:rPr lang="ru-RU" dirty="0" smtClean="0"/>
              <a:t>Группа 3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3356992"/>
            <a:ext cx="3779912" cy="14732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 descr="IMG_4374-18-07-18-14-40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148064" cy="6864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38884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1)</a:t>
            </a:r>
            <a:r>
              <a:rPr lang="ru-RU" dirty="0" err="1" smtClean="0"/>
              <a:t>Проблематизация</a:t>
            </a:r>
            <a:r>
              <a:rPr lang="ru-RU" dirty="0" smtClean="0"/>
              <a:t> – </a:t>
            </a:r>
            <a:r>
              <a:rPr lang="ru-RU" dirty="0" err="1" smtClean="0"/>
              <a:t>эмпатия</a:t>
            </a:r>
            <a:r>
              <a:rPr lang="ru-RU" dirty="0" smtClean="0"/>
              <a:t>, новичок-любитель</a:t>
            </a:r>
            <a:r>
              <a:rPr lang="ru-RU" dirty="0" smtClean="0"/>
              <a:t>, который хочет попробовать, но не хочет тратится на 3 </a:t>
            </a:r>
            <a:r>
              <a:rPr lang="ru-RU" dirty="0" smtClean="0"/>
              <a:t>доски. </a:t>
            </a:r>
            <a:endParaRPr lang="ru-RU" dirty="0" smtClean="0"/>
          </a:p>
          <a:p>
            <a:r>
              <a:rPr lang="ru-RU" dirty="0" smtClean="0"/>
              <a:t>2) Решение проблемы - Модульная </a:t>
            </a:r>
            <a:r>
              <a:rPr lang="ru-RU" dirty="0" smtClean="0"/>
              <a:t>доска основная деталь – база, на которую будут вставать ноги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(Скейтборд, Сноуборд, </a:t>
            </a:r>
            <a:r>
              <a:rPr lang="ru-RU" dirty="0" err="1" smtClean="0"/>
              <a:t>Лонгборд</a:t>
            </a:r>
            <a:r>
              <a:rPr lang="ru-RU" dirty="0" smtClean="0"/>
              <a:t>)</a:t>
            </a:r>
          </a:p>
          <a:p>
            <a:r>
              <a:rPr lang="ru-RU" dirty="0" smtClean="0"/>
              <a:t>3</a:t>
            </a:r>
            <a:r>
              <a:rPr lang="ru-RU" dirty="0" smtClean="0"/>
              <a:t>)Проектирование </a:t>
            </a:r>
            <a:r>
              <a:rPr lang="ru-RU" dirty="0" smtClean="0"/>
              <a:t>– </a:t>
            </a:r>
            <a:r>
              <a:rPr lang="ru-RU" dirty="0" smtClean="0"/>
              <a:t> </a:t>
            </a:r>
            <a:r>
              <a:rPr lang="ru-RU" dirty="0" smtClean="0"/>
              <a:t>инженерная часть, технология</a:t>
            </a:r>
            <a:r>
              <a:rPr lang="ru-RU" dirty="0" smtClean="0"/>
              <a:t>, </a:t>
            </a:r>
          </a:p>
          <a:p>
            <a:r>
              <a:rPr lang="ru-RU" dirty="0" smtClean="0"/>
              <a:t>3)</a:t>
            </a:r>
            <a:r>
              <a:rPr lang="ru-RU" dirty="0" err="1" smtClean="0"/>
              <a:t>П</a:t>
            </a:r>
            <a:r>
              <a:rPr lang="ru-RU" dirty="0" err="1" smtClean="0"/>
              <a:t>рототипирование</a:t>
            </a:r>
            <a:r>
              <a:rPr lang="ru-RU" dirty="0" smtClean="0"/>
              <a:t> –</a:t>
            </a:r>
          </a:p>
          <a:p>
            <a:r>
              <a:rPr lang="ru-RU" dirty="0" smtClean="0"/>
              <a:t>4)Рефлексия от пользователя и доработка</a:t>
            </a:r>
            <a:endParaRPr lang="ru-RU" dirty="0" smtClean="0"/>
          </a:p>
          <a:p>
            <a:r>
              <a:rPr lang="ru-RU" dirty="0" smtClean="0"/>
              <a:t>5</a:t>
            </a:r>
            <a:r>
              <a:rPr lang="ru-RU" dirty="0" smtClean="0"/>
              <a:t>)Планирование </a:t>
            </a:r>
            <a:r>
              <a:rPr lang="ru-RU" dirty="0" smtClean="0"/>
              <a:t>– </a:t>
            </a:r>
            <a:r>
              <a:rPr lang="ru-RU" dirty="0" smtClean="0"/>
              <a:t>поиск поставщиков и </a:t>
            </a:r>
            <a:r>
              <a:rPr lang="ru-RU" dirty="0" smtClean="0"/>
              <a:t>материалов, </a:t>
            </a:r>
            <a:r>
              <a:rPr lang="ru-RU" dirty="0" smtClean="0"/>
              <a:t>производство</a:t>
            </a:r>
          </a:p>
          <a:p>
            <a:r>
              <a:rPr lang="ru-RU" dirty="0" smtClean="0"/>
              <a:t>6</a:t>
            </a:r>
            <a:r>
              <a:rPr lang="ru-RU" smtClean="0"/>
              <a:t>)</a:t>
            </a:r>
            <a:r>
              <a:rPr lang="ru-RU" dirty="0" err="1" smtClean="0"/>
              <a:t>Финализация</a:t>
            </a:r>
            <a:r>
              <a:rPr lang="ru-RU" dirty="0" smtClean="0"/>
              <a:t> – вывод на рынок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0371502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67</TotalTime>
  <Words>37</Words>
  <Application>Microsoft Office PowerPoint</Application>
  <PresentationFormat>Экран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Апекс</vt:lpstr>
      <vt:lpstr>Команда 8 Группа 3</vt:lpstr>
      <vt:lpstr>Слайд 2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7</cp:revision>
  <dcterms:created xsi:type="dcterms:W3CDTF">2018-07-18T10:50:31Z</dcterms:created>
  <dcterms:modified xsi:type="dcterms:W3CDTF">2018-07-18T11:59:42Z</dcterms:modified>
</cp:coreProperties>
</file>