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0" r:id="rId6"/>
    <p:sldId id="265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B1DE-0385-4732-A770-525E00553A79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F9723-D1E9-4D3E-AB78-11217281E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26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B1DE-0385-4732-A770-525E00553A79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F9723-D1E9-4D3E-AB78-11217281E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0412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B1DE-0385-4732-A770-525E00553A79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F9723-D1E9-4D3E-AB78-11217281E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434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B1DE-0385-4732-A770-525E00553A79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F9723-D1E9-4D3E-AB78-11217281E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765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B1DE-0385-4732-A770-525E00553A79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F9723-D1E9-4D3E-AB78-11217281E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865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B1DE-0385-4732-A770-525E00553A79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F9723-D1E9-4D3E-AB78-11217281E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6634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B1DE-0385-4732-A770-525E00553A79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F9723-D1E9-4D3E-AB78-11217281E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95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B1DE-0385-4732-A770-525E00553A79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F9723-D1E9-4D3E-AB78-11217281E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966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B1DE-0385-4732-A770-525E00553A79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F9723-D1E9-4D3E-AB78-11217281E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416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B1DE-0385-4732-A770-525E00553A79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F9723-D1E9-4D3E-AB78-11217281E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178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B1DE-0385-4732-A770-525E00553A79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F9723-D1E9-4D3E-AB78-11217281E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354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DB1DE-0385-4732-A770-525E00553A79}" type="datetimeFigureOut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F9723-D1E9-4D3E-AB78-11217281E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243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1524000" y="1700819"/>
            <a:ext cx="9144000" cy="1182399"/>
          </a:xfrm>
        </p:spPr>
        <p:txBody>
          <a:bodyPr/>
          <a:lstStyle/>
          <a:p>
            <a:r>
              <a:rPr lang="ru-RU" dirty="0" smtClean="0"/>
              <a:t>Название проекта</a:t>
            </a:r>
            <a:endParaRPr lang="ru-RU" dirty="0"/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4247" y="3003522"/>
            <a:ext cx="9144000" cy="920086"/>
          </a:xfrm>
        </p:spPr>
        <p:txBody>
          <a:bodyPr/>
          <a:lstStyle/>
          <a:p>
            <a:r>
              <a:rPr lang="ru-RU" dirty="0" smtClean="0"/>
              <a:t>Главная особенность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0282845" y="397225"/>
            <a:ext cx="1188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bg2">
                    <a:lumMod val="90000"/>
                  </a:schemeClr>
                </a:solidFill>
              </a:rPr>
              <a:t>место для логотипа</a:t>
            </a:r>
            <a:endParaRPr lang="ru-RU" sz="16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15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6415" y="331875"/>
            <a:ext cx="6499167" cy="68227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 проекте кратко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321724"/>
            <a:ext cx="10515600" cy="5037511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Вы можете воспользоваться следующим шаблоном: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 smtClean="0"/>
              <a:t>Название проекта, помогает </a:t>
            </a:r>
            <a:r>
              <a:rPr lang="ru-RU" dirty="0" smtClean="0"/>
              <a:t>(кому), </a:t>
            </a:r>
            <a:r>
              <a:rPr lang="ru-RU" b="1" dirty="0" smtClean="0"/>
              <a:t>решать</a:t>
            </a:r>
            <a:r>
              <a:rPr lang="ru-RU" dirty="0" smtClean="0"/>
              <a:t> (формулировка проблемы), </a:t>
            </a:r>
            <a:r>
              <a:rPr lang="ru-RU" b="1" dirty="0" smtClean="0"/>
              <a:t>при помощи </a:t>
            </a:r>
            <a:r>
              <a:rPr lang="ru-RU" dirty="0" smtClean="0"/>
              <a:t>(ключевое описание технологии / инновации).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160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6415" y="331875"/>
            <a:ext cx="6499167" cy="68227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Проблема и решение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321724"/>
            <a:ext cx="10515600" cy="5037511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r>
              <a:rPr lang="ru-RU" dirty="0"/>
              <a:t>Кто ваш потребитель, какую его проблему решает решение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525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6415" y="331875"/>
            <a:ext cx="6499167" cy="68227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Бизнес-модель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321724"/>
            <a:ext cx="10515600" cy="5037511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r>
              <a:rPr lang="ru-RU" dirty="0" smtClean="0"/>
              <a:t>Какая </a:t>
            </a:r>
            <a:r>
              <a:rPr lang="ru-RU" dirty="0" smtClean="0"/>
              <a:t>модель </a:t>
            </a:r>
            <a:r>
              <a:rPr lang="ru-RU" dirty="0" smtClean="0"/>
              <a:t>монетизации</a:t>
            </a:r>
            <a:r>
              <a:rPr lang="ru-RU" dirty="0" smtClean="0"/>
              <a:t>?</a:t>
            </a:r>
          </a:p>
          <a:p>
            <a:r>
              <a:rPr lang="ru-RU" dirty="0" smtClean="0"/>
              <a:t>Как </a:t>
            </a:r>
            <a:r>
              <a:rPr lang="ru-RU" dirty="0" smtClean="0"/>
              <a:t>планируете сохранять конкурентное преимущество?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834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6415" y="331875"/>
            <a:ext cx="6499167" cy="68227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Конкуренты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321724"/>
            <a:ext cx="10515600" cy="5037511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r>
              <a:rPr lang="ru-RU" dirty="0" smtClean="0"/>
              <a:t>Перечислите прямых конкурентов</a:t>
            </a:r>
          </a:p>
          <a:p>
            <a:r>
              <a:rPr lang="ru-RU" dirty="0" smtClean="0"/>
              <a:t>Сопоставьте их с вашим решением</a:t>
            </a:r>
          </a:p>
          <a:p>
            <a:r>
              <a:rPr lang="ru-RU" dirty="0" smtClean="0"/>
              <a:t>Если </a:t>
            </a:r>
            <a:r>
              <a:rPr lang="ru-RU" dirty="0" smtClean="0"/>
              <a:t>прямых конкурентов нет, по схеме выше описываете аналоги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972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6415" y="331875"/>
            <a:ext cx="6499167" cy="68227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Команда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321724"/>
            <a:ext cx="10515600" cy="5037511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r>
              <a:rPr lang="ru-RU" dirty="0" smtClean="0"/>
              <a:t>Ключевые члены команды и краткое описание опыта</a:t>
            </a:r>
          </a:p>
          <a:p>
            <a:r>
              <a:rPr lang="ru-RU" dirty="0" smtClean="0"/>
              <a:t>Общее число членов команды</a:t>
            </a:r>
          </a:p>
          <a:p>
            <a:r>
              <a:rPr lang="ru-RU" dirty="0" smtClean="0"/>
              <a:t>Привлекались ли менторы и/или консультанты, кто именно</a:t>
            </a:r>
          </a:p>
          <a:p>
            <a:r>
              <a:rPr lang="ru-RU" dirty="0" smtClean="0"/>
              <a:t>ФИО, номер телефона, почта контактного лица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434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108</Words>
  <Application>Microsoft Office PowerPoint</Application>
  <PresentationFormat>Широкоэкранный</PresentationFormat>
  <Paragraphs>26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Название проекта</vt:lpstr>
      <vt:lpstr>О проекте кратко</vt:lpstr>
      <vt:lpstr>Проблема и решение</vt:lpstr>
      <vt:lpstr>Бизнес-модель</vt:lpstr>
      <vt:lpstr>Конкуренты</vt:lpstr>
      <vt:lpstr>Команда проекта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</dc:title>
  <dc:creator>Демидова Екатерина Михайловна</dc:creator>
  <cp:lastModifiedBy>Демидова Екатерина Михайловна</cp:lastModifiedBy>
  <cp:revision>19</cp:revision>
  <dcterms:created xsi:type="dcterms:W3CDTF">2019-03-06T09:37:00Z</dcterms:created>
  <dcterms:modified xsi:type="dcterms:W3CDTF">2019-03-13T14:33:18Z</dcterms:modified>
</cp:coreProperties>
</file>