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10025"/>
  </p:sldIdLst>
  <p:sldSz cx="7560005" cy="5328005" type="custom"/>
  <p:notesSz cx="7560005" cy="5328005"/>
  <p:embeddedFontLst>
    <p:embeddedFont>
      <p:font typeface="Futura-Bold" charset="1"/>
      <p:bold xmlns:r="http://schemas.openxmlformats.org/officeDocument/2006/relationships" r:id="rId54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2" Type="http://schemas.openxmlformats.org/officeDocument/2006/relationships/slide" Target="slides/slide.xml"/><Relationship Id="rId3" Type="http://schemas.openxmlformats.org/officeDocument/2006/relationships/theme" Target="slideLayouts/slideMasters/theme/theme.xml"/><Relationship Id="rId54" Type="http://schemas.openxmlformats.org/officeDocument/2006/relationships/font" Target="fonts/font1.fntdata"/><Relationship Id="R10025" Type="http://schemas.openxmlformats.org/officeDocument/2006/relationships/slide" Target="slides/slide2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2" Type="http://schemas.openxmlformats.org/officeDocument/2006/relationships/image" Target="../media/image32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8" Type="http://schemas.openxmlformats.org/officeDocument/2006/relationships/image" Target="../media/image38.png"/><Relationship Id="rId40" Type="http://schemas.openxmlformats.org/officeDocument/2006/relationships/image" Target="../media/image40.png"/><Relationship Id="rId42" Type="http://schemas.openxmlformats.org/officeDocument/2006/relationships/image" Target="../media/image42.png"/><Relationship Id="rId44" Type="http://schemas.openxmlformats.org/officeDocument/2006/relationships/image" Target="../media/image44.png"/><Relationship Id="rId49" Type="http://schemas.openxmlformats.org/officeDocument/2006/relationships/image" Target="../media/image49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77" Type="http://schemas.openxmlformats.org/officeDocument/2006/relationships/image" Target="../media/image177.png"/><Relationship Id="rId178" Type="http://schemas.openxmlformats.org/officeDocument/2006/relationships/image" Target="../media/image178.png"/><Relationship Id="rId181" Type="http://schemas.openxmlformats.org/officeDocument/2006/relationships/image" Target="../media/image181.png"/><Relationship Id="rId184" Type="http://schemas.openxmlformats.org/officeDocument/2006/relationships/image" Target="../media/image184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2" name="Picture 2"/>
          <p:cNvPicPr>
            <a:picLocks noChangeAspect="0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7560005" cy="5328005"/>
          </a:xfrm>
          <a:prstGeom prst="rect">
            <a:avLst/>
          </a:prstGeom>
          <a:noFill/>
          <a:extLst/>
        </p:spPr>
      </p:pic>
      <p:sp>
        <p:nvSpPr>
          <p:cNvPr id="3" name="Freeform 3"/>
          <p:cNvSpPr/>
          <p:nvPr/>
        </p:nvSpPr>
        <p:spPr>
          <a:xfrm rot="0" flipH="0" flipV="0">
            <a:off x="4925795" y="2"/>
            <a:ext cx="2634195" cy="3187941"/>
          </a:xfrm>
          <a:custGeom>
            <a:pathLst>
              <a:path w="2634195" h="3187941">
                <a:moveTo>
                  <a:pt x="0" y="0"/>
                </a:moveTo>
                <a:lnTo>
                  <a:pt x="2634195" y="3187941"/>
                </a:lnTo>
                <a:lnTo>
                  <a:pt x="2634195" y="0"/>
                </a:lnTo>
                <a:close/>
              </a:path>
            </a:pathLst>
          </a:custGeom>
          <a:solidFill>
            <a:srgbClr val="8DC63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/>
          <p:cNvPicPr>
            <a:picLocks noChangeAspect="0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591" y="0"/>
            <a:ext cx="7510413" cy="5294974"/>
          </a:xfrm>
          <a:prstGeom prst="rect">
            <a:avLst/>
          </a:prstGeom>
          <a:noFill/>
          <a:extLst/>
        </p:spPr>
      </p:pic>
      <p:pic>
        <p:nvPicPr>
          <p:cNvPr id="5" name="Picture 5"/>
          <p:cNvPicPr>
            <a:picLocks noChangeAspect="0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54800" y="43612"/>
            <a:ext cx="31722" cy="26593"/>
          </a:xfrm>
          <a:prstGeom prst="rect">
            <a:avLst/>
          </a:prstGeom>
          <a:noFill/>
          <a:extLst/>
        </p:spPr>
      </p:pic>
      <p:pic>
        <p:nvPicPr>
          <p:cNvPr id="6" name="Picture 6"/>
          <p:cNvPicPr>
            <a:picLocks noChangeAspect="0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21895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7" name="Picture 7"/>
          <p:cNvPicPr>
            <a:picLocks noChangeAspect="0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03200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8" name="Picture 8"/>
          <p:cNvPicPr>
            <a:picLocks noChangeAspect="0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16051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9" name="Picture 9"/>
          <p:cNvPicPr>
            <a:picLocks noChangeAspect="0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11532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10" name="Picture 10"/>
          <p:cNvPicPr>
            <a:picLocks noChangeAspect="0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23390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11" name="Picture 11"/>
          <p:cNvPicPr>
            <a:picLocks noChangeAspect="0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68166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12" name="Picture 12"/>
          <p:cNvPicPr>
            <a:picLocks noChangeAspect="0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60801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13" name="Picture 13"/>
          <p:cNvPicPr>
            <a:picLocks noChangeAspect="0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0561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14" name="Picture 14"/>
          <p:cNvPicPr>
            <a:picLocks noChangeAspect="0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94655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15" name="Picture 15"/>
          <p:cNvPicPr>
            <a:picLocks noChangeAspect="0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29346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16" name="Picture 16"/>
          <p:cNvPicPr>
            <a:picLocks noChangeAspect="0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20508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17" name="Picture 17"/>
          <p:cNvPicPr>
            <a:picLocks noChangeAspect="0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50523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18" name="Picture 18"/>
          <p:cNvPicPr>
            <a:picLocks noChangeAspect="0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40272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19" name="Picture 19"/>
          <p:cNvPicPr>
            <a:picLocks noChangeAspect="0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45242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20" name="Picture 20"/>
          <p:cNvPicPr>
            <a:picLocks noChangeAspect="0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49086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21" name="Picture 21"/>
          <p:cNvPicPr>
            <a:picLocks noChangeAspect="0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26927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22" name="Picture 22"/>
          <p:cNvPicPr>
            <a:picLocks noChangeAspect="0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68378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23" name="Picture 23"/>
          <p:cNvPicPr>
            <a:picLocks noChangeAspect="0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0586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24" name="Picture 24"/>
          <p:cNvPicPr>
            <a:picLocks noChangeAspect="0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67071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25" name="Picture 25"/>
          <p:cNvPicPr>
            <a:picLocks noChangeAspect="0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16878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26" name="Picture 26"/>
          <p:cNvPicPr>
            <a:picLocks noChangeAspect="0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96116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27" name="Picture 27"/>
          <p:cNvPicPr>
            <a:picLocks noChangeAspect="0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11021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28" name="Picture 28"/>
          <p:cNvPicPr>
            <a:picLocks noChangeAspect="0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06507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29" name="Picture 29"/>
          <p:cNvPicPr>
            <a:picLocks noChangeAspect="0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65807" y="43612"/>
            <a:ext cx="25400" cy="25400"/>
          </a:xfrm>
          <a:prstGeom prst="rect">
            <a:avLst/>
          </a:prstGeom>
          <a:noFill/>
          <a:extLst/>
        </p:spPr>
      </p:pic>
      <p:pic>
        <p:nvPicPr>
          <p:cNvPr id="30" name="Picture 30"/>
          <p:cNvPicPr>
            <a:picLocks noChangeAspect="0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74015" y="339220"/>
            <a:ext cx="224497" cy="225107"/>
          </a:xfrm>
          <a:prstGeom prst="rect">
            <a:avLst/>
          </a:prstGeom>
          <a:noFill/>
          <a:extLst/>
        </p:spPr>
      </p:pic>
      <p:sp>
        <p:nvSpPr>
          <p:cNvPr id="31" name="Freeform 31"/>
          <p:cNvSpPr/>
          <p:nvPr/>
        </p:nvSpPr>
        <p:spPr>
          <a:xfrm rot="0" flipH="0" flipV="0">
            <a:off x="6673823" y="346491"/>
            <a:ext cx="165556" cy="210553"/>
          </a:xfrm>
          <a:custGeom>
            <a:pathLst>
              <a:path w="165556" h="210553">
                <a:moveTo>
                  <a:pt x="95110" y="210553"/>
                </a:moveTo>
                <a:cubicBezTo>
                  <a:pt x="68110" y="210553"/>
                  <a:pt x="43828" y="200254"/>
                  <a:pt x="26734" y="181559"/>
                </a:cubicBezTo>
                <a:cubicBezTo>
                  <a:pt x="9246" y="162433"/>
                  <a:pt x="0" y="136068"/>
                  <a:pt x="0" y="105283"/>
                </a:cubicBezTo>
                <a:cubicBezTo>
                  <a:pt x="0" y="73940"/>
                  <a:pt x="9728" y="47181"/>
                  <a:pt x="28131" y="27902"/>
                </a:cubicBezTo>
                <a:cubicBezTo>
                  <a:pt x="45301" y="9919"/>
                  <a:pt x="68822" y="0"/>
                  <a:pt x="94361" y="0"/>
                </a:cubicBezTo>
                <a:cubicBezTo>
                  <a:pt x="111569" y="0"/>
                  <a:pt x="147332" y="14288"/>
                  <a:pt x="162483" y="25375"/>
                </a:cubicBezTo>
                <a:lnTo>
                  <a:pt x="165556" y="27610"/>
                </a:lnTo>
                <a:lnTo>
                  <a:pt x="144297" y="85332"/>
                </a:lnTo>
                <a:lnTo>
                  <a:pt x="138734" y="78347"/>
                </a:lnTo>
                <a:cubicBezTo>
                  <a:pt x="127710" y="64491"/>
                  <a:pt x="114985" y="57468"/>
                  <a:pt x="100913" y="57468"/>
                </a:cubicBezTo>
                <a:cubicBezTo>
                  <a:pt x="77331" y="57468"/>
                  <a:pt x="60884" y="77800"/>
                  <a:pt x="60884" y="106909"/>
                </a:cubicBezTo>
                <a:cubicBezTo>
                  <a:pt x="60884" y="134544"/>
                  <a:pt x="76975" y="153099"/>
                  <a:pt x="100913" y="153099"/>
                </a:cubicBezTo>
                <a:cubicBezTo>
                  <a:pt x="119112" y="153099"/>
                  <a:pt x="132549" y="141224"/>
                  <a:pt x="138937" y="134150"/>
                </a:cubicBezTo>
                <a:lnTo>
                  <a:pt x="144614" y="127876"/>
                </a:lnTo>
                <a:lnTo>
                  <a:pt x="165493" y="187490"/>
                </a:lnTo>
                <a:lnTo>
                  <a:pt x="162496" y="189687"/>
                </a:lnTo>
                <a:cubicBezTo>
                  <a:pt x="145414" y="202235"/>
                  <a:pt x="110616" y="210553"/>
                  <a:pt x="95110" y="210553"/>
                </a:cubicBezTo>
              </a:path>
            </a:pathLst>
          </a:custGeom>
          <a:solidFill>
            <a:srgbClr val="F582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" name="Picture 32"/>
          <p:cNvPicPr>
            <a:picLocks noChangeAspect="0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21895" y="333793"/>
            <a:ext cx="224675" cy="235953"/>
          </a:xfrm>
          <a:prstGeom prst="rect">
            <a:avLst/>
          </a:prstGeom>
          <a:noFill/>
          <a:extLst/>
        </p:spPr>
      </p:pic>
      <p:sp>
        <p:nvSpPr>
          <p:cNvPr id="33" name="Freeform 33"/>
          <p:cNvSpPr/>
          <p:nvPr/>
        </p:nvSpPr>
        <p:spPr>
          <a:xfrm rot="0" flipH="0" flipV="0">
            <a:off x="7015900" y="351925"/>
            <a:ext cx="191210" cy="202145"/>
          </a:xfrm>
          <a:custGeom>
            <a:pathLst>
              <a:path w="191210" h="202145">
                <a:moveTo>
                  <a:pt x="37731" y="202145"/>
                </a:moveTo>
                <a:cubicBezTo>
                  <a:pt x="29756" y="202145"/>
                  <a:pt x="15557" y="199517"/>
                  <a:pt x="5004" y="194627"/>
                </a:cubicBezTo>
                <a:lnTo>
                  <a:pt x="0" y="192316"/>
                </a:lnTo>
                <a:lnTo>
                  <a:pt x="27203" y="145148"/>
                </a:lnTo>
                <a:lnTo>
                  <a:pt x="31039" y="146329"/>
                </a:lnTo>
                <a:cubicBezTo>
                  <a:pt x="34188" y="147307"/>
                  <a:pt x="36893" y="147802"/>
                  <a:pt x="39051" y="147802"/>
                </a:cubicBezTo>
                <a:cubicBezTo>
                  <a:pt x="42023" y="147802"/>
                  <a:pt x="43280" y="146875"/>
                  <a:pt x="43954" y="146189"/>
                </a:cubicBezTo>
                <a:cubicBezTo>
                  <a:pt x="47789" y="142290"/>
                  <a:pt x="47598" y="130835"/>
                  <a:pt x="47408" y="118681"/>
                </a:cubicBezTo>
                <a:cubicBezTo>
                  <a:pt x="47357" y="115747"/>
                  <a:pt x="47306" y="112712"/>
                  <a:pt x="47306" y="109601"/>
                </a:cubicBezTo>
                <a:lnTo>
                  <a:pt x="47306" y="0"/>
                </a:lnTo>
                <a:lnTo>
                  <a:pt x="191210" y="0"/>
                </a:lnTo>
                <a:lnTo>
                  <a:pt x="191210" y="199707"/>
                </a:lnTo>
                <a:lnTo>
                  <a:pt x="131850" y="199707"/>
                </a:lnTo>
                <a:lnTo>
                  <a:pt x="131850" y="55549"/>
                </a:lnTo>
                <a:lnTo>
                  <a:pt x="106653" y="55549"/>
                </a:lnTo>
                <a:lnTo>
                  <a:pt x="106653" y="117944"/>
                </a:lnTo>
                <a:cubicBezTo>
                  <a:pt x="106653" y="140970"/>
                  <a:pt x="106653" y="202145"/>
                  <a:pt x="37731" y="202145"/>
                </a:cubicBezTo>
              </a:path>
            </a:pathLst>
          </a:custGeom>
          <a:solidFill>
            <a:srgbClr val="F582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34"/>
          <p:cNvPicPr>
            <a:picLocks noChangeAspect="0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16051" y="339218"/>
            <a:ext cx="179882" cy="225107"/>
          </a:xfrm>
          <a:prstGeom prst="rect">
            <a:avLst/>
          </a:prstGeom>
          <a:noFill/>
          <a:extLst/>
        </p:spPr>
      </p:pic>
      <p:pic>
        <p:nvPicPr>
          <p:cNvPr id="35" name="Picture 35"/>
          <p:cNvPicPr>
            <a:picLocks noChangeAspect="0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11532" y="307556"/>
            <a:ext cx="315154" cy="291642"/>
          </a:xfrm>
          <a:prstGeom prst="rect">
            <a:avLst/>
          </a:prstGeom>
          <a:noFill/>
          <a:extLst/>
        </p:spPr>
      </p:pic>
      <p:sp>
        <p:nvSpPr>
          <p:cNvPr id="36" name="Freeform 36"/>
          <p:cNvSpPr/>
          <p:nvPr/>
        </p:nvSpPr>
        <p:spPr>
          <a:xfrm rot="0" flipH="0" flipV="0">
            <a:off x="6336090" y="294006"/>
            <a:ext cx="61887" cy="39281"/>
          </a:xfrm>
          <a:custGeom>
            <a:pathLst>
              <a:path w="61887" h="39281">
                <a:moveTo>
                  <a:pt x="0" y="0"/>
                </a:moveTo>
                <a:lnTo>
                  <a:pt x="61887" y="0"/>
                </a:lnTo>
                <a:lnTo>
                  <a:pt x="61887" y="25501"/>
                </a:lnTo>
                <a:lnTo>
                  <a:pt x="56514" y="25450"/>
                </a:lnTo>
                <a:cubicBezTo>
                  <a:pt x="54127" y="25450"/>
                  <a:pt x="41681" y="25565"/>
                  <a:pt x="30581" y="27774"/>
                </a:cubicBezTo>
                <a:cubicBezTo>
                  <a:pt x="18643" y="30149"/>
                  <a:pt x="7353" y="35661"/>
                  <a:pt x="7251" y="35712"/>
                </a:cubicBezTo>
                <a:lnTo>
                  <a:pt x="0" y="39281"/>
                </a:lnTo>
                <a:close/>
              </a:path>
            </a:pathLst>
          </a:custGeom>
          <a:solidFill>
            <a:srgbClr val="F582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 37"/>
          <p:cNvSpPr/>
          <p:nvPr/>
        </p:nvSpPr>
        <p:spPr>
          <a:xfrm rot="0" flipH="0" flipV="0">
            <a:off x="6080849" y="196606"/>
            <a:ext cx="62317" cy="58711"/>
          </a:xfrm>
          <a:custGeom>
            <a:pathLst>
              <a:path w="62317" h="58711">
                <a:moveTo>
                  <a:pt x="16979" y="15963"/>
                </a:moveTo>
                <a:cubicBezTo>
                  <a:pt x="18909" y="15887"/>
                  <a:pt x="21538" y="14440"/>
                  <a:pt x="22821" y="12763"/>
                </a:cubicBezTo>
                <a:cubicBezTo>
                  <a:pt x="24116" y="11087"/>
                  <a:pt x="25957" y="8572"/>
                  <a:pt x="26923" y="7201"/>
                </a:cubicBezTo>
                <a:cubicBezTo>
                  <a:pt x="27875" y="5791"/>
                  <a:pt x="29285" y="3937"/>
                  <a:pt x="30047" y="3086"/>
                </a:cubicBezTo>
                <a:cubicBezTo>
                  <a:pt x="30822" y="2222"/>
                  <a:pt x="31583" y="1333"/>
                  <a:pt x="31749" y="1105"/>
                </a:cubicBezTo>
                <a:cubicBezTo>
                  <a:pt x="31914" y="889"/>
                  <a:pt x="32257" y="609"/>
                  <a:pt x="32498" y="469"/>
                </a:cubicBezTo>
                <a:cubicBezTo>
                  <a:pt x="32739" y="330"/>
                  <a:pt x="33069" y="177"/>
                  <a:pt x="33222" y="101"/>
                </a:cubicBezTo>
                <a:cubicBezTo>
                  <a:pt x="33387" y="38"/>
                  <a:pt x="33717" y="0"/>
                  <a:pt x="33933" y="25"/>
                </a:cubicBezTo>
                <a:cubicBezTo>
                  <a:pt x="34174" y="38"/>
                  <a:pt x="34466" y="190"/>
                  <a:pt x="34606" y="355"/>
                </a:cubicBezTo>
                <a:cubicBezTo>
                  <a:pt x="34746" y="520"/>
                  <a:pt x="35025" y="914"/>
                  <a:pt x="35241" y="1257"/>
                </a:cubicBezTo>
                <a:cubicBezTo>
                  <a:pt x="35444" y="1562"/>
                  <a:pt x="35990" y="2756"/>
                  <a:pt x="36448" y="3860"/>
                </a:cubicBezTo>
                <a:cubicBezTo>
                  <a:pt x="36892" y="4965"/>
                  <a:pt x="37857" y="7683"/>
                  <a:pt x="38581" y="9855"/>
                </a:cubicBezTo>
                <a:lnTo>
                  <a:pt x="38911" y="10858"/>
                </a:lnTo>
                <a:cubicBezTo>
                  <a:pt x="39635" y="13042"/>
                  <a:pt x="40537" y="15671"/>
                  <a:pt x="40918" y="16699"/>
                </a:cubicBezTo>
                <a:cubicBezTo>
                  <a:pt x="41286" y="17741"/>
                  <a:pt x="43166" y="18947"/>
                  <a:pt x="45058" y="19417"/>
                </a:cubicBezTo>
                <a:cubicBezTo>
                  <a:pt x="46950" y="19861"/>
                  <a:pt x="49795" y="20522"/>
                  <a:pt x="51396" y="20903"/>
                </a:cubicBezTo>
                <a:cubicBezTo>
                  <a:pt x="52983" y="21246"/>
                  <a:pt x="55332" y="21855"/>
                  <a:pt x="56615" y="22274"/>
                </a:cubicBezTo>
                <a:cubicBezTo>
                  <a:pt x="57898" y="22693"/>
                  <a:pt x="59333" y="23113"/>
                  <a:pt x="59777" y="23240"/>
                </a:cubicBezTo>
                <a:cubicBezTo>
                  <a:pt x="60222" y="23354"/>
                  <a:pt x="60844" y="23646"/>
                  <a:pt x="61136" y="23887"/>
                </a:cubicBezTo>
                <a:cubicBezTo>
                  <a:pt x="61429" y="24141"/>
                  <a:pt x="61759" y="24484"/>
                  <a:pt x="61924" y="24662"/>
                </a:cubicBezTo>
                <a:cubicBezTo>
                  <a:pt x="62038" y="24814"/>
                  <a:pt x="62216" y="25145"/>
                  <a:pt x="62267" y="25386"/>
                </a:cubicBezTo>
                <a:cubicBezTo>
                  <a:pt x="62317" y="25640"/>
                  <a:pt x="62305" y="26008"/>
                  <a:pt x="62216" y="26211"/>
                </a:cubicBezTo>
                <a:cubicBezTo>
                  <a:pt x="62114" y="26453"/>
                  <a:pt x="61898" y="26859"/>
                  <a:pt x="61708" y="27164"/>
                </a:cubicBezTo>
                <a:cubicBezTo>
                  <a:pt x="61530" y="27456"/>
                  <a:pt x="61251" y="27888"/>
                  <a:pt x="61086" y="28104"/>
                </a:cubicBezTo>
                <a:cubicBezTo>
                  <a:pt x="60908" y="28320"/>
                  <a:pt x="60489" y="28739"/>
                  <a:pt x="60171" y="29018"/>
                </a:cubicBezTo>
                <a:cubicBezTo>
                  <a:pt x="59841" y="29297"/>
                  <a:pt x="58761" y="30098"/>
                  <a:pt x="57784" y="30796"/>
                </a:cubicBezTo>
                <a:cubicBezTo>
                  <a:pt x="56806" y="31482"/>
                  <a:pt x="54990" y="32739"/>
                  <a:pt x="53770" y="33552"/>
                </a:cubicBezTo>
                <a:cubicBezTo>
                  <a:pt x="52551" y="34403"/>
                  <a:pt x="50316" y="35800"/>
                  <a:pt x="48767" y="36676"/>
                </a:cubicBezTo>
                <a:cubicBezTo>
                  <a:pt x="47217" y="37553"/>
                  <a:pt x="46036" y="39940"/>
                  <a:pt x="46112" y="41947"/>
                </a:cubicBezTo>
                <a:cubicBezTo>
                  <a:pt x="46163" y="43966"/>
                  <a:pt x="46366" y="47484"/>
                  <a:pt x="46493" y="49783"/>
                </a:cubicBezTo>
                <a:lnTo>
                  <a:pt x="46608" y="51307"/>
                </a:lnTo>
                <a:cubicBezTo>
                  <a:pt x="46747" y="53618"/>
                  <a:pt x="46849" y="55739"/>
                  <a:pt x="46823" y="56031"/>
                </a:cubicBezTo>
                <a:cubicBezTo>
                  <a:pt x="46811" y="56336"/>
                  <a:pt x="46760" y="56844"/>
                  <a:pt x="46747" y="57149"/>
                </a:cubicBezTo>
                <a:cubicBezTo>
                  <a:pt x="46722" y="57453"/>
                  <a:pt x="46569" y="57822"/>
                  <a:pt x="46404" y="57974"/>
                </a:cubicBezTo>
                <a:cubicBezTo>
                  <a:pt x="46227" y="58114"/>
                  <a:pt x="45960" y="58355"/>
                  <a:pt x="45795" y="58482"/>
                </a:cubicBezTo>
                <a:cubicBezTo>
                  <a:pt x="45642" y="58622"/>
                  <a:pt x="45236" y="58711"/>
                  <a:pt x="44944" y="58698"/>
                </a:cubicBezTo>
                <a:cubicBezTo>
                  <a:pt x="44626" y="58673"/>
                  <a:pt x="44131" y="58634"/>
                  <a:pt x="43826" y="58609"/>
                </a:cubicBezTo>
                <a:cubicBezTo>
                  <a:pt x="43521" y="58596"/>
                  <a:pt x="42899" y="58355"/>
                  <a:pt x="42467" y="58088"/>
                </a:cubicBezTo>
                <a:cubicBezTo>
                  <a:pt x="42023" y="57822"/>
                  <a:pt x="41172" y="57377"/>
                  <a:pt x="40588" y="57085"/>
                </a:cubicBezTo>
                <a:cubicBezTo>
                  <a:pt x="39978" y="56818"/>
                  <a:pt x="38543" y="55942"/>
                  <a:pt x="37362" y="55167"/>
                </a:cubicBezTo>
                <a:cubicBezTo>
                  <a:pt x="36181" y="54380"/>
                  <a:pt x="34263" y="53085"/>
                  <a:pt x="33095" y="52297"/>
                </a:cubicBezTo>
                <a:cubicBezTo>
                  <a:pt x="31914" y="51522"/>
                  <a:pt x="29920" y="50341"/>
                  <a:pt x="28650" y="49719"/>
                </a:cubicBezTo>
                <a:cubicBezTo>
                  <a:pt x="27392" y="49071"/>
                  <a:pt x="25005" y="48957"/>
                  <a:pt x="23341" y="49452"/>
                </a:cubicBezTo>
                <a:cubicBezTo>
                  <a:pt x="21678" y="49910"/>
                  <a:pt x="19176" y="50672"/>
                  <a:pt x="17740" y="51103"/>
                </a:cubicBezTo>
                <a:cubicBezTo>
                  <a:pt x="16319" y="51535"/>
                  <a:pt x="14173" y="52246"/>
                  <a:pt x="12992" y="52691"/>
                </a:cubicBezTo>
                <a:cubicBezTo>
                  <a:pt x="11798" y="53148"/>
                  <a:pt x="10426" y="53618"/>
                  <a:pt x="9969" y="53732"/>
                </a:cubicBezTo>
                <a:cubicBezTo>
                  <a:pt x="9487" y="53834"/>
                  <a:pt x="8839" y="53986"/>
                  <a:pt x="8521" y="54037"/>
                </a:cubicBezTo>
                <a:cubicBezTo>
                  <a:pt x="8217" y="54088"/>
                  <a:pt x="7785" y="54063"/>
                  <a:pt x="7556" y="53961"/>
                </a:cubicBezTo>
                <a:cubicBezTo>
                  <a:pt x="7328" y="53859"/>
                  <a:pt x="7023" y="53707"/>
                  <a:pt x="6883" y="53618"/>
                </a:cubicBezTo>
                <a:cubicBezTo>
                  <a:pt x="6731" y="53529"/>
                  <a:pt x="6489" y="53250"/>
                  <a:pt x="6350" y="53021"/>
                </a:cubicBezTo>
                <a:cubicBezTo>
                  <a:pt x="6223" y="52793"/>
                  <a:pt x="6083" y="52335"/>
                  <a:pt x="6019" y="52030"/>
                </a:cubicBezTo>
                <a:cubicBezTo>
                  <a:pt x="5969" y="51700"/>
                  <a:pt x="5969" y="50888"/>
                  <a:pt x="6019" y="50189"/>
                </a:cubicBezTo>
                <a:cubicBezTo>
                  <a:pt x="6083" y="49503"/>
                  <a:pt x="6451" y="48005"/>
                  <a:pt x="6845" y="46887"/>
                </a:cubicBezTo>
                <a:cubicBezTo>
                  <a:pt x="7251" y="45757"/>
                  <a:pt x="7975" y="43737"/>
                  <a:pt x="8458" y="42378"/>
                </a:cubicBezTo>
                <a:cubicBezTo>
                  <a:pt x="8953" y="41020"/>
                  <a:pt x="9829" y="38568"/>
                  <a:pt x="10426" y="36930"/>
                </a:cubicBezTo>
                <a:cubicBezTo>
                  <a:pt x="11011" y="35279"/>
                  <a:pt x="10566" y="32955"/>
                  <a:pt x="9410" y="31787"/>
                </a:cubicBezTo>
                <a:cubicBezTo>
                  <a:pt x="8280" y="30618"/>
                  <a:pt x="6591" y="28853"/>
                  <a:pt x="5664" y="27850"/>
                </a:cubicBezTo>
                <a:cubicBezTo>
                  <a:pt x="4724" y="26846"/>
                  <a:pt x="3390" y="25348"/>
                  <a:pt x="2692" y="24522"/>
                </a:cubicBezTo>
                <a:cubicBezTo>
                  <a:pt x="1994" y="23697"/>
                  <a:pt x="1231" y="22770"/>
                  <a:pt x="1028" y="22439"/>
                </a:cubicBezTo>
                <a:cubicBezTo>
                  <a:pt x="825" y="22097"/>
                  <a:pt x="546" y="21576"/>
                  <a:pt x="419" y="21271"/>
                </a:cubicBezTo>
                <a:cubicBezTo>
                  <a:pt x="279" y="20954"/>
                  <a:pt x="139" y="20433"/>
                  <a:pt x="88" y="20115"/>
                </a:cubicBezTo>
                <a:cubicBezTo>
                  <a:pt x="38" y="19798"/>
                  <a:pt x="0" y="19353"/>
                  <a:pt x="25" y="19125"/>
                </a:cubicBezTo>
                <a:cubicBezTo>
                  <a:pt x="38" y="18896"/>
                  <a:pt x="139" y="18515"/>
                  <a:pt x="228" y="18312"/>
                </a:cubicBezTo>
                <a:cubicBezTo>
                  <a:pt x="330" y="18083"/>
                  <a:pt x="609" y="17791"/>
                  <a:pt x="825" y="17652"/>
                </a:cubicBezTo>
                <a:cubicBezTo>
                  <a:pt x="1092" y="17512"/>
                  <a:pt x="1485" y="17283"/>
                  <a:pt x="1727" y="17156"/>
                </a:cubicBezTo>
                <a:cubicBezTo>
                  <a:pt x="1968" y="17017"/>
                  <a:pt x="2425" y="16864"/>
                  <a:pt x="2743" y="16813"/>
                </a:cubicBezTo>
                <a:cubicBezTo>
                  <a:pt x="3048" y="16763"/>
                  <a:pt x="5181" y="16610"/>
                  <a:pt x="7480" y="16470"/>
                </a:cubicBezTo>
                <a:lnTo>
                  <a:pt x="9296" y="16343"/>
                </a:lnTo>
                <a:cubicBezTo>
                  <a:pt x="11582" y="16216"/>
                  <a:pt x="15036" y="16051"/>
                  <a:pt x="16979" y="15963"/>
                </a:cubicBezTo>
                <a:cubicBezTo>
                  <a:pt x="18909" y="15887"/>
                  <a:pt x="15036" y="16051"/>
                  <a:pt x="16979" y="1596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38"/>
          <p:cNvPicPr>
            <a:picLocks noChangeAspect="0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60801" y="176545"/>
            <a:ext cx="102421" cy="98818"/>
          </a:xfrm>
          <a:prstGeom prst="rect">
            <a:avLst/>
          </a:prstGeom>
          <a:noFill/>
          <a:extLst/>
        </p:spPr>
      </p:pic>
      <p:sp>
        <p:nvSpPr>
          <p:cNvPr id="39" name="Freeform 39"/>
          <p:cNvSpPr/>
          <p:nvPr/>
        </p:nvSpPr>
        <p:spPr>
          <a:xfrm rot="0" flipH="0" flipV="0">
            <a:off x="6013234" y="211084"/>
            <a:ext cx="43408" cy="41388"/>
          </a:xfrm>
          <a:custGeom>
            <a:pathLst>
              <a:path w="43408" h="41388">
                <a:moveTo>
                  <a:pt x="10858" y="13868"/>
                </a:moveTo>
                <a:cubicBezTo>
                  <a:pt x="12204" y="13437"/>
                  <a:pt x="13639" y="11938"/>
                  <a:pt x="14071" y="10605"/>
                </a:cubicBezTo>
                <a:cubicBezTo>
                  <a:pt x="14477" y="9246"/>
                  <a:pt x="15366" y="6604"/>
                  <a:pt x="16052" y="4724"/>
                </a:cubicBezTo>
                <a:cubicBezTo>
                  <a:pt x="16738" y="2845"/>
                  <a:pt x="17461" y="1080"/>
                  <a:pt x="17627" y="762"/>
                </a:cubicBezTo>
                <a:cubicBezTo>
                  <a:pt x="17792" y="483"/>
                  <a:pt x="18071" y="191"/>
                  <a:pt x="18236" y="114"/>
                </a:cubicBezTo>
                <a:cubicBezTo>
                  <a:pt x="18389" y="38"/>
                  <a:pt x="18655" y="0"/>
                  <a:pt x="18808" y="13"/>
                </a:cubicBezTo>
                <a:cubicBezTo>
                  <a:pt x="18973" y="25"/>
                  <a:pt x="19227" y="38"/>
                  <a:pt x="19367" y="64"/>
                </a:cubicBezTo>
                <a:cubicBezTo>
                  <a:pt x="19532" y="76"/>
                  <a:pt x="19824" y="292"/>
                  <a:pt x="20040" y="534"/>
                </a:cubicBezTo>
                <a:cubicBezTo>
                  <a:pt x="20243" y="788"/>
                  <a:pt x="20827" y="1524"/>
                  <a:pt x="21310" y="2184"/>
                </a:cubicBezTo>
                <a:cubicBezTo>
                  <a:pt x="21805" y="2845"/>
                  <a:pt x="23113" y="4585"/>
                  <a:pt x="24231" y="6045"/>
                </a:cubicBezTo>
                <a:cubicBezTo>
                  <a:pt x="25348" y="7544"/>
                  <a:pt x="26669" y="9284"/>
                  <a:pt x="27164" y="9931"/>
                </a:cubicBezTo>
                <a:cubicBezTo>
                  <a:pt x="27647" y="10605"/>
                  <a:pt x="29133" y="11100"/>
                  <a:pt x="30441" y="11036"/>
                </a:cubicBezTo>
                <a:cubicBezTo>
                  <a:pt x="31762" y="10973"/>
                  <a:pt x="34543" y="10884"/>
                  <a:pt x="36638" y="10833"/>
                </a:cubicBezTo>
                <a:cubicBezTo>
                  <a:pt x="38734" y="10744"/>
                  <a:pt x="40690" y="10706"/>
                  <a:pt x="40995" y="10744"/>
                </a:cubicBezTo>
                <a:cubicBezTo>
                  <a:pt x="41299" y="10757"/>
                  <a:pt x="41795" y="10871"/>
                  <a:pt x="42112" y="10960"/>
                </a:cubicBezTo>
                <a:cubicBezTo>
                  <a:pt x="42392" y="11062"/>
                  <a:pt x="42760" y="11227"/>
                  <a:pt x="42912" y="11316"/>
                </a:cubicBezTo>
                <a:cubicBezTo>
                  <a:pt x="43065" y="11392"/>
                  <a:pt x="43230" y="11595"/>
                  <a:pt x="43306" y="11760"/>
                </a:cubicBezTo>
                <a:cubicBezTo>
                  <a:pt x="43369" y="11913"/>
                  <a:pt x="43408" y="12167"/>
                  <a:pt x="43395" y="12332"/>
                </a:cubicBezTo>
                <a:cubicBezTo>
                  <a:pt x="43382" y="12484"/>
                  <a:pt x="43357" y="12789"/>
                  <a:pt x="43344" y="13018"/>
                </a:cubicBezTo>
                <a:cubicBezTo>
                  <a:pt x="43319" y="13259"/>
                  <a:pt x="43090" y="13805"/>
                  <a:pt x="42823" y="14248"/>
                </a:cubicBezTo>
                <a:cubicBezTo>
                  <a:pt x="42557" y="14680"/>
                  <a:pt x="41922" y="15582"/>
                  <a:pt x="41388" y="16242"/>
                </a:cubicBezTo>
                <a:cubicBezTo>
                  <a:pt x="40880" y="16903"/>
                  <a:pt x="39902" y="18097"/>
                  <a:pt x="39242" y="18884"/>
                </a:cubicBezTo>
                <a:cubicBezTo>
                  <a:pt x="38544" y="19684"/>
                  <a:pt x="37388" y="21106"/>
                  <a:pt x="36613" y="22046"/>
                </a:cubicBezTo>
                <a:cubicBezTo>
                  <a:pt x="35838" y="22973"/>
                  <a:pt x="35559" y="24866"/>
                  <a:pt x="35991" y="26199"/>
                </a:cubicBezTo>
                <a:cubicBezTo>
                  <a:pt x="36423" y="27533"/>
                  <a:pt x="37388" y="30085"/>
                  <a:pt x="38074" y="31851"/>
                </a:cubicBezTo>
                <a:cubicBezTo>
                  <a:pt x="38785" y="33591"/>
                  <a:pt x="39433" y="35216"/>
                  <a:pt x="39483" y="35458"/>
                </a:cubicBezTo>
                <a:cubicBezTo>
                  <a:pt x="39547" y="35699"/>
                  <a:pt x="39648" y="36016"/>
                  <a:pt x="39725" y="36169"/>
                </a:cubicBezTo>
                <a:cubicBezTo>
                  <a:pt x="39775" y="36334"/>
                  <a:pt x="39763" y="36588"/>
                  <a:pt x="39674" y="36753"/>
                </a:cubicBezTo>
                <a:cubicBezTo>
                  <a:pt x="39585" y="36880"/>
                  <a:pt x="39433" y="37121"/>
                  <a:pt x="39344" y="37274"/>
                </a:cubicBezTo>
                <a:cubicBezTo>
                  <a:pt x="39255" y="37413"/>
                  <a:pt x="39039" y="37604"/>
                  <a:pt x="38899" y="37655"/>
                </a:cubicBezTo>
                <a:cubicBezTo>
                  <a:pt x="38734" y="37718"/>
                  <a:pt x="38353" y="37756"/>
                  <a:pt x="38036" y="37731"/>
                </a:cubicBezTo>
                <a:cubicBezTo>
                  <a:pt x="37731" y="37705"/>
                  <a:pt x="37235" y="37667"/>
                  <a:pt x="36931" y="37642"/>
                </a:cubicBezTo>
                <a:cubicBezTo>
                  <a:pt x="36626" y="37617"/>
                  <a:pt x="36004" y="37502"/>
                  <a:pt x="35546" y="37388"/>
                </a:cubicBezTo>
                <a:cubicBezTo>
                  <a:pt x="35102" y="37286"/>
                  <a:pt x="33108" y="36677"/>
                  <a:pt x="31152" y="36080"/>
                </a:cubicBezTo>
                <a:cubicBezTo>
                  <a:pt x="29196" y="35458"/>
                  <a:pt x="26847" y="34759"/>
                  <a:pt x="25932" y="34543"/>
                </a:cubicBezTo>
                <a:cubicBezTo>
                  <a:pt x="25031" y="34315"/>
                  <a:pt x="23431" y="34632"/>
                  <a:pt x="22389" y="35242"/>
                </a:cubicBezTo>
                <a:cubicBezTo>
                  <a:pt x="21335" y="35864"/>
                  <a:pt x="19201" y="37274"/>
                  <a:pt x="17652" y="38378"/>
                </a:cubicBezTo>
                <a:cubicBezTo>
                  <a:pt x="16090" y="39496"/>
                  <a:pt x="14629" y="40525"/>
                  <a:pt x="14388" y="40664"/>
                </a:cubicBezTo>
                <a:cubicBezTo>
                  <a:pt x="14134" y="40791"/>
                  <a:pt x="13753" y="41007"/>
                  <a:pt x="13499" y="41160"/>
                </a:cubicBezTo>
                <a:cubicBezTo>
                  <a:pt x="13258" y="41287"/>
                  <a:pt x="12864" y="41388"/>
                  <a:pt x="12636" y="41363"/>
                </a:cubicBezTo>
                <a:cubicBezTo>
                  <a:pt x="12407" y="41363"/>
                  <a:pt x="12102" y="41261"/>
                  <a:pt x="11962" y="41173"/>
                </a:cubicBezTo>
                <a:cubicBezTo>
                  <a:pt x="11810" y="41084"/>
                  <a:pt x="11619" y="40944"/>
                  <a:pt x="11556" y="40868"/>
                </a:cubicBezTo>
                <a:cubicBezTo>
                  <a:pt x="11493" y="40779"/>
                  <a:pt x="11378" y="40525"/>
                  <a:pt x="11327" y="40271"/>
                </a:cubicBezTo>
                <a:cubicBezTo>
                  <a:pt x="11251" y="40042"/>
                  <a:pt x="11124" y="39471"/>
                  <a:pt x="10997" y="38988"/>
                </a:cubicBezTo>
                <a:cubicBezTo>
                  <a:pt x="10883" y="38518"/>
                  <a:pt x="10770" y="37502"/>
                  <a:pt x="10757" y="36727"/>
                </a:cubicBezTo>
                <a:cubicBezTo>
                  <a:pt x="10744" y="35953"/>
                  <a:pt x="10732" y="34505"/>
                  <a:pt x="10732" y="33489"/>
                </a:cubicBezTo>
                <a:cubicBezTo>
                  <a:pt x="10732" y="32486"/>
                  <a:pt x="10795" y="30670"/>
                  <a:pt x="10896" y="29425"/>
                </a:cubicBezTo>
                <a:cubicBezTo>
                  <a:pt x="10997" y="28206"/>
                  <a:pt x="10236" y="26707"/>
                  <a:pt x="9208" y="26085"/>
                </a:cubicBezTo>
                <a:cubicBezTo>
                  <a:pt x="8179" y="25463"/>
                  <a:pt x="6591" y="24523"/>
                  <a:pt x="5728" y="23989"/>
                </a:cubicBezTo>
                <a:cubicBezTo>
                  <a:pt x="4839" y="23456"/>
                  <a:pt x="3569" y="22643"/>
                  <a:pt x="2921" y="22224"/>
                </a:cubicBezTo>
                <a:cubicBezTo>
                  <a:pt x="2248" y="21780"/>
                  <a:pt x="1410" y="21145"/>
                  <a:pt x="1054" y="20827"/>
                </a:cubicBezTo>
                <a:cubicBezTo>
                  <a:pt x="686" y="20471"/>
                  <a:pt x="343" y="20065"/>
                  <a:pt x="292" y="19900"/>
                </a:cubicBezTo>
                <a:cubicBezTo>
                  <a:pt x="216" y="19735"/>
                  <a:pt x="114" y="19443"/>
                  <a:pt x="63" y="19189"/>
                </a:cubicBezTo>
                <a:cubicBezTo>
                  <a:pt x="0" y="18948"/>
                  <a:pt x="25" y="18655"/>
                  <a:pt x="102" y="18490"/>
                </a:cubicBezTo>
                <a:cubicBezTo>
                  <a:pt x="191" y="18351"/>
                  <a:pt x="343" y="18109"/>
                  <a:pt x="432" y="17957"/>
                </a:cubicBezTo>
                <a:cubicBezTo>
                  <a:pt x="521" y="17817"/>
                  <a:pt x="660" y="17563"/>
                  <a:pt x="762" y="17424"/>
                </a:cubicBezTo>
                <a:cubicBezTo>
                  <a:pt x="838" y="17284"/>
                  <a:pt x="1118" y="17106"/>
                  <a:pt x="1346" y="17043"/>
                </a:cubicBezTo>
                <a:cubicBezTo>
                  <a:pt x="1587" y="16992"/>
                  <a:pt x="3264" y="16420"/>
                  <a:pt x="5093" y="15798"/>
                </a:cubicBezTo>
                <a:cubicBezTo>
                  <a:pt x="6921" y="15163"/>
                  <a:pt x="9512" y="14274"/>
                  <a:pt x="10858" y="13868"/>
                </a:cubicBezTo>
                <a:cubicBezTo>
                  <a:pt x="12204" y="13437"/>
                  <a:pt x="9512" y="14274"/>
                  <a:pt x="10858" y="1386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" name="Picture 40"/>
          <p:cNvPicPr>
            <a:picLocks noChangeAspect="0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94655" y="192515"/>
            <a:ext cx="80585" cy="78523"/>
          </a:xfrm>
          <a:prstGeom prst="rect">
            <a:avLst/>
          </a:prstGeom>
          <a:noFill/>
          <a:extLst/>
        </p:spPr>
      </p:pic>
      <p:sp>
        <p:nvSpPr>
          <p:cNvPr id="41" name="Freeform 41"/>
          <p:cNvSpPr/>
          <p:nvPr/>
        </p:nvSpPr>
        <p:spPr>
          <a:xfrm rot="0" flipH="0" flipV="0">
            <a:off x="6142025" y="249015"/>
            <a:ext cx="89241" cy="82320"/>
          </a:xfrm>
          <a:custGeom>
            <a:pathLst>
              <a:path w="89241" h="82320">
                <a:moveTo>
                  <a:pt x="24472" y="56946"/>
                </a:moveTo>
                <a:cubicBezTo>
                  <a:pt x="26758" y="57263"/>
                  <a:pt x="29564" y="59130"/>
                  <a:pt x="30720" y="61111"/>
                </a:cubicBezTo>
                <a:lnTo>
                  <a:pt x="32193" y="63613"/>
                </a:lnTo>
                <a:cubicBezTo>
                  <a:pt x="33349" y="65607"/>
                  <a:pt x="35279" y="68807"/>
                  <a:pt x="36486" y="70776"/>
                </a:cubicBezTo>
                <a:lnTo>
                  <a:pt x="36625" y="71004"/>
                </a:lnTo>
                <a:cubicBezTo>
                  <a:pt x="37794" y="72960"/>
                  <a:pt x="39572" y="75754"/>
                  <a:pt x="40537" y="77240"/>
                </a:cubicBezTo>
                <a:cubicBezTo>
                  <a:pt x="41502" y="78701"/>
                  <a:pt x="42531" y="80174"/>
                  <a:pt x="42810" y="80491"/>
                </a:cubicBezTo>
                <a:cubicBezTo>
                  <a:pt x="43090" y="80821"/>
                  <a:pt x="43560" y="81304"/>
                  <a:pt x="43864" y="81571"/>
                </a:cubicBezTo>
                <a:cubicBezTo>
                  <a:pt x="44144" y="81825"/>
                  <a:pt x="44576" y="82104"/>
                  <a:pt x="44792" y="82206"/>
                </a:cubicBezTo>
                <a:cubicBezTo>
                  <a:pt x="45007" y="82295"/>
                  <a:pt x="45452" y="82320"/>
                  <a:pt x="45769" y="82269"/>
                </a:cubicBezTo>
                <a:cubicBezTo>
                  <a:pt x="46074" y="82219"/>
                  <a:pt x="46531" y="81990"/>
                  <a:pt x="46798" y="81799"/>
                </a:cubicBezTo>
                <a:cubicBezTo>
                  <a:pt x="47027" y="81571"/>
                  <a:pt x="47522" y="81050"/>
                  <a:pt x="47852" y="80606"/>
                </a:cubicBezTo>
                <a:cubicBezTo>
                  <a:pt x="48195" y="80174"/>
                  <a:pt x="48779" y="79323"/>
                  <a:pt x="49122" y="78739"/>
                </a:cubicBezTo>
                <a:cubicBezTo>
                  <a:pt x="49478" y="78154"/>
                  <a:pt x="50075" y="76935"/>
                  <a:pt x="50468" y="76046"/>
                </a:cubicBezTo>
                <a:cubicBezTo>
                  <a:pt x="50837" y="75145"/>
                  <a:pt x="51827" y="72897"/>
                  <a:pt x="52678" y="71017"/>
                </a:cubicBezTo>
                <a:cubicBezTo>
                  <a:pt x="53516" y="69163"/>
                  <a:pt x="54748" y="66344"/>
                  <a:pt x="55409" y="64781"/>
                </a:cubicBezTo>
                <a:cubicBezTo>
                  <a:pt x="56069" y="63219"/>
                  <a:pt x="57199" y="60832"/>
                  <a:pt x="57923" y="59498"/>
                </a:cubicBezTo>
                <a:cubicBezTo>
                  <a:pt x="58647" y="58177"/>
                  <a:pt x="61098" y="56807"/>
                  <a:pt x="63359" y="56477"/>
                </a:cubicBezTo>
                <a:lnTo>
                  <a:pt x="65048" y="56223"/>
                </a:lnTo>
                <a:cubicBezTo>
                  <a:pt x="67309" y="55892"/>
                  <a:pt x="71042" y="55321"/>
                  <a:pt x="73303" y="54953"/>
                </a:cubicBezTo>
                <a:cubicBezTo>
                  <a:pt x="75576" y="54584"/>
                  <a:pt x="78967" y="54025"/>
                  <a:pt x="80834" y="53708"/>
                </a:cubicBezTo>
                <a:cubicBezTo>
                  <a:pt x="82726" y="53390"/>
                  <a:pt x="84758" y="52997"/>
                  <a:pt x="85381" y="52794"/>
                </a:cubicBezTo>
                <a:cubicBezTo>
                  <a:pt x="86028" y="52628"/>
                  <a:pt x="86879" y="52311"/>
                  <a:pt x="87273" y="52108"/>
                </a:cubicBezTo>
                <a:cubicBezTo>
                  <a:pt x="87667" y="51905"/>
                  <a:pt x="88213" y="51511"/>
                  <a:pt x="88467" y="51219"/>
                </a:cubicBezTo>
                <a:cubicBezTo>
                  <a:pt x="88721" y="50939"/>
                  <a:pt x="89000" y="50457"/>
                  <a:pt x="89115" y="50152"/>
                </a:cubicBezTo>
                <a:cubicBezTo>
                  <a:pt x="89216" y="49847"/>
                  <a:pt x="89241" y="49288"/>
                  <a:pt x="89191" y="48907"/>
                </a:cubicBezTo>
                <a:cubicBezTo>
                  <a:pt x="89165" y="48514"/>
                  <a:pt x="89013" y="47866"/>
                  <a:pt x="88886" y="47472"/>
                </a:cubicBezTo>
                <a:cubicBezTo>
                  <a:pt x="88772" y="47066"/>
                  <a:pt x="88378" y="46418"/>
                  <a:pt x="88035" y="45986"/>
                </a:cubicBezTo>
                <a:cubicBezTo>
                  <a:pt x="87667" y="45593"/>
                  <a:pt x="87032" y="44907"/>
                  <a:pt x="86613" y="44475"/>
                </a:cubicBezTo>
                <a:cubicBezTo>
                  <a:pt x="86181" y="44069"/>
                  <a:pt x="84809" y="42824"/>
                  <a:pt x="83590" y="41732"/>
                </a:cubicBezTo>
                <a:cubicBezTo>
                  <a:pt x="82371" y="40627"/>
                  <a:pt x="79996" y="38671"/>
                  <a:pt x="78319" y="37389"/>
                </a:cubicBezTo>
                <a:cubicBezTo>
                  <a:pt x="76630" y="36080"/>
                  <a:pt x="73798" y="33871"/>
                  <a:pt x="72008" y="32436"/>
                </a:cubicBezTo>
                <a:lnTo>
                  <a:pt x="71131" y="31724"/>
                </a:lnTo>
                <a:cubicBezTo>
                  <a:pt x="69328" y="30302"/>
                  <a:pt x="68134" y="27254"/>
                  <a:pt x="68426" y="24993"/>
                </a:cubicBezTo>
                <a:lnTo>
                  <a:pt x="68680" y="22987"/>
                </a:lnTo>
                <a:cubicBezTo>
                  <a:pt x="68998" y="20713"/>
                  <a:pt x="69506" y="17043"/>
                  <a:pt x="69836" y="14821"/>
                </a:cubicBezTo>
                <a:cubicBezTo>
                  <a:pt x="70153" y="12611"/>
                  <a:pt x="70649" y="9499"/>
                  <a:pt x="70928" y="7886"/>
                </a:cubicBezTo>
                <a:cubicBezTo>
                  <a:pt x="71220" y="6299"/>
                  <a:pt x="71462" y="4610"/>
                  <a:pt x="71500" y="4153"/>
                </a:cubicBezTo>
                <a:cubicBezTo>
                  <a:pt x="71538" y="3683"/>
                  <a:pt x="71538" y="2997"/>
                  <a:pt x="71487" y="2603"/>
                </a:cubicBezTo>
                <a:cubicBezTo>
                  <a:pt x="71436" y="2210"/>
                  <a:pt x="71296" y="1689"/>
                  <a:pt x="71144" y="1460"/>
                </a:cubicBezTo>
                <a:cubicBezTo>
                  <a:pt x="71017" y="1219"/>
                  <a:pt x="70674" y="812"/>
                  <a:pt x="70382" y="558"/>
                </a:cubicBezTo>
                <a:cubicBezTo>
                  <a:pt x="70090" y="317"/>
                  <a:pt x="69544" y="63"/>
                  <a:pt x="69163" y="38"/>
                </a:cubicBezTo>
                <a:cubicBezTo>
                  <a:pt x="68782" y="0"/>
                  <a:pt x="68020" y="0"/>
                  <a:pt x="67474" y="38"/>
                </a:cubicBezTo>
                <a:cubicBezTo>
                  <a:pt x="66928" y="63"/>
                  <a:pt x="65962" y="330"/>
                  <a:pt x="65327" y="584"/>
                </a:cubicBezTo>
                <a:cubicBezTo>
                  <a:pt x="64692" y="838"/>
                  <a:pt x="63511" y="1384"/>
                  <a:pt x="62711" y="1790"/>
                </a:cubicBezTo>
                <a:cubicBezTo>
                  <a:pt x="61898" y="2184"/>
                  <a:pt x="59739" y="3276"/>
                  <a:pt x="57885" y="4203"/>
                </a:cubicBezTo>
                <a:cubicBezTo>
                  <a:pt x="56044" y="5143"/>
                  <a:pt x="53085" y="6629"/>
                  <a:pt x="51319" y="7467"/>
                </a:cubicBezTo>
                <a:cubicBezTo>
                  <a:pt x="49554" y="8356"/>
                  <a:pt x="46608" y="9702"/>
                  <a:pt x="44766" y="10477"/>
                </a:cubicBezTo>
                <a:cubicBezTo>
                  <a:pt x="42925" y="11265"/>
                  <a:pt x="39686" y="11188"/>
                  <a:pt x="37565" y="10325"/>
                </a:cubicBezTo>
                <a:lnTo>
                  <a:pt x="36867" y="10033"/>
                </a:lnTo>
                <a:cubicBezTo>
                  <a:pt x="34746" y="9169"/>
                  <a:pt x="31342" y="7747"/>
                  <a:pt x="29336" y="6896"/>
                </a:cubicBezTo>
                <a:cubicBezTo>
                  <a:pt x="27316" y="6045"/>
                  <a:pt x="24333" y="4673"/>
                  <a:pt x="22694" y="3848"/>
                </a:cubicBezTo>
                <a:cubicBezTo>
                  <a:pt x="21056" y="3022"/>
                  <a:pt x="19227" y="2197"/>
                  <a:pt x="18630" y="1981"/>
                </a:cubicBezTo>
                <a:cubicBezTo>
                  <a:pt x="18021" y="1803"/>
                  <a:pt x="17157" y="1536"/>
                  <a:pt x="16700" y="1422"/>
                </a:cubicBezTo>
                <a:cubicBezTo>
                  <a:pt x="16243" y="1295"/>
                  <a:pt x="15633" y="1270"/>
                  <a:pt x="15303" y="1308"/>
                </a:cubicBezTo>
                <a:cubicBezTo>
                  <a:pt x="14998" y="1359"/>
                  <a:pt x="14465" y="1562"/>
                  <a:pt x="14135" y="1790"/>
                </a:cubicBezTo>
                <a:cubicBezTo>
                  <a:pt x="13817" y="1981"/>
                  <a:pt x="13423" y="2387"/>
                  <a:pt x="13233" y="2692"/>
                </a:cubicBezTo>
                <a:cubicBezTo>
                  <a:pt x="13055" y="2971"/>
                  <a:pt x="12890" y="3556"/>
                  <a:pt x="12852" y="3937"/>
                </a:cubicBezTo>
                <a:cubicBezTo>
                  <a:pt x="12827" y="4305"/>
                  <a:pt x="12776" y="4991"/>
                  <a:pt x="12750" y="5473"/>
                </a:cubicBezTo>
                <a:cubicBezTo>
                  <a:pt x="12700" y="5918"/>
                  <a:pt x="12700" y="6743"/>
                  <a:pt x="12738" y="7277"/>
                </a:cubicBezTo>
                <a:cubicBezTo>
                  <a:pt x="12776" y="7823"/>
                  <a:pt x="12877" y="8902"/>
                  <a:pt x="12966" y="9690"/>
                </a:cubicBezTo>
                <a:cubicBezTo>
                  <a:pt x="13068" y="10464"/>
                  <a:pt x="13335" y="11811"/>
                  <a:pt x="13576" y="12687"/>
                </a:cubicBezTo>
                <a:cubicBezTo>
                  <a:pt x="13817" y="13551"/>
                  <a:pt x="14389" y="15925"/>
                  <a:pt x="14846" y="17970"/>
                </a:cubicBezTo>
                <a:cubicBezTo>
                  <a:pt x="15303" y="20015"/>
                  <a:pt x="16243" y="23482"/>
                  <a:pt x="16916" y="25679"/>
                </a:cubicBezTo>
                <a:lnTo>
                  <a:pt x="17145" y="26327"/>
                </a:lnTo>
                <a:cubicBezTo>
                  <a:pt x="17818" y="28537"/>
                  <a:pt x="16954" y="31546"/>
                  <a:pt x="15214" y="33032"/>
                </a:cubicBezTo>
                <a:lnTo>
                  <a:pt x="14935" y="33261"/>
                </a:lnTo>
                <a:cubicBezTo>
                  <a:pt x="13195" y="34772"/>
                  <a:pt x="10553" y="37020"/>
                  <a:pt x="9055" y="38303"/>
                </a:cubicBezTo>
                <a:cubicBezTo>
                  <a:pt x="7569" y="39560"/>
                  <a:pt x="5461" y="41554"/>
                  <a:pt x="4368" y="42710"/>
                </a:cubicBezTo>
                <a:cubicBezTo>
                  <a:pt x="3264" y="43853"/>
                  <a:pt x="2108" y="45148"/>
                  <a:pt x="1765" y="45593"/>
                </a:cubicBezTo>
                <a:cubicBezTo>
                  <a:pt x="1409" y="46024"/>
                  <a:pt x="977" y="46685"/>
                  <a:pt x="800" y="47053"/>
                </a:cubicBezTo>
                <a:cubicBezTo>
                  <a:pt x="622" y="47434"/>
                  <a:pt x="368" y="48031"/>
                  <a:pt x="266" y="48425"/>
                </a:cubicBezTo>
                <a:cubicBezTo>
                  <a:pt x="165" y="48793"/>
                  <a:pt x="38" y="49415"/>
                  <a:pt x="25" y="49796"/>
                </a:cubicBezTo>
                <a:cubicBezTo>
                  <a:pt x="0" y="50177"/>
                  <a:pt x="76" y="50762"/>
                  <a:pt x="203" y="51079"/>
                </a:cubicBezTo>
                <a:cubicBezTo>
                  <a:pt x="330" y="51397"/>
                  <a:pt x="673" y="51866"/>
                  <a:pt x="965" y="52121"/>
                </a:cubicBezTo>
                <a:cubicBezTo>
                  <a:pt x="1244" y="52374"/>
                  <a:pt x="1714" y="52794"/>
                  <a:pt x="2006" y="53048"/>
                </a:cubicBezTo>
                <a:cubicBezTo>
                  <a:pt x="2298" y="53302"/>
                  <a:pt x="2971" y="53606"/>
                  <a:pt x="3505" y="53721"/>
                </a:cubicBezTo>
                <a:cubicBezTo>
                  <a:pt x="4038" y="53835"/>
                  <a:pt x="5829" y="54178"/>
                  <a:pt x="7518" y="54445"/>
                </a:cubicBezTo>
                <a:cubicBezTo>
                  <a:pt x="9182" y="54737"/>
                  <a:pt x="12382" y="55245"/>
                  <a:pt x="14579" y="55575"/>
                </a:cubicBezTo>
                <a:cubicBezTo>
                  <a:pt x="16802" y="55892"/>
                  <a:pt x="20472" y="56413"/>
                  <a:pt x="22758" y="5671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" name="Picture 42"/>
          <p:cNvPicPr>
            <a:picLocks noChangeAspect="0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20508" y="227495"/>
            <a:ext cx="132277" cy="125361"/>
          </a:xfrm>
          <a:prstGeom prst="rect">
            <a:avLst/>
          </a:prstGeom>
          <a:noFill/>
          <a:extLst/>
        </p:spPr>
      </p:pic>
      <p:sp>
        <p:nvSpPr>
          <p:cNvPr id="43" name="Freeform 43"/>
          <p:cNvSpPr/>
          <p:nvPr/>
        </p:nvSpPr>
        <p:spPr>
          <a:xfrm rot="0" flipH="0" flipV="0">
            <a:off x="5862601" y="251542"/>
            <a:ext cx="325893" cy="396658"/>
          </a:xfrm>
          <a:custGeom>
            <a:pathLst>
              <a:path w="325893" h="396658">
                <a:moveTo>
                  <a:pt x="3187" y="199313"/>
                </a:moveTo>
                <a:cubicBezTo>
                  <a:pt x="990" y="199948"/>
                  <a:pt x="0" y="202132"/>
                  <a:pt x="1028" y="204189"/>
                </a:cubicBezTo>
                <a:cubicBezTo>
                  <a:pt x="1028" y="204189"/>
                  <a:pt x="56895" y="318019"/>
                  <a:pt x="65810" y="396658"/>
                </a:cubicBezTo>
                <a:cubicBezTo>
                  <a:pt x="130339" y="363308"/>
                  <a:pt x="254151" y="338822"/>
                  <a:pt x="254151" y="338822"/>
                </a:cubicBezTo>
                <a:cubicBezTo>
                  <a:pt x="273785" y="332370"/>
                  <a:pt x="293509" y="326236"/>
                  <a:pt x="313308" y="320382"/>
                </a:cubicBezTo>
                <a:cubicBezTo>
                  <a:pt x="308850" y="251598"/>
                  <a:pt x="321068" y="134988"/>
                  <a:pt x="325893" y="93903"/>
                </a:cubicBezTo>
                <a:cubicBezTo>
                  <a:pt x="298144" y="108242"/>
                  <a:pt x="262368" y="121970"/>
                  <a:pt x="223735" y="134874"/>
                </a:cubicBezTo>
                <a:cubicBezTo>
                  <a:pt x="215543" y="66027"/>
                  <a:pt x="183971" y="8686"/>
                  <a:pt x="150811" y="4445"/>
                </a:cubicBezTo>
                <a:cubicBezTo>
                  <a:pt x="115924" y="0"/>
                  <a:pt x="92455" y="56058"/>
                  <a:pt x="98437" y="129654"/>
                </a:cubicBezTo>
                <a:cubicBezTo>
                  <a:pt x="99592" y="143853"/>
                  <a:pt x="101751" y="157670"/>
                  <a:pt x="104761" y="170738"/>
                </a:cubicBezTo>
                <a:cubicBezTo>
                  <a:pt x="96277" y="173126"/>
                  <a:pt x="83755" y="176619"/>
                  <a:pt x="83755" y="176619"/>
                </a:cubicBezTo>
                <a:cubicBezTo>
                  <a:pt x="81546" y="177241"/>
                  <a:pt x="77926" y="178232"/>
                  <a:pt x="75704" y="178854"/>
                </a:cubicBezTo>
                <a:lnTo>
                  <a:pt x="74789" y="179108"/>
                </a:lnTo>
                <a:cubicBezTo>
                  <a:pt x="46900" y="186855"/>
                  <a:pt x="3187" y="199313"/>
                  <a:pt x="3187" y="199313"/>
                </a:cubicBezTo>
                <a:moveTo>
                  <a:pt x="210565" y="134810"/>
                </a:moveTo>
                <a:cubicBezTo>
                  <a:pt x="211441" y="136931"/>
                  <a:pt x="210374" y="139230"/>
                  <a:pt x="208164" y="139903"/>
                </a:cubicBezTo>
                <a:lnTo>
                  <a:pt x="151167" y="157429"/>
                </a:lnTo>
                <a:cubicBezTo>
                  <a:pt x="135901" y="161912"/>
                  <a:pt x="120674" y="166255"/>
                  <a:pt x="105790" y="170434"/>
                </a:cubicBezTo>
                <a:cubicBezTo>
                  <a:pt x="98487" y="100723"/>
                  <a:pt x="116813" y="44513"/>
                  <a:pt x="147268" y="44297"/>
                </a:cubicBezTo>
                <a:cubicBezTo>
                  <a:pt x="173036" y="44132"/>
                  <a:pt x="210565" y="134810"/>
                  <a:pt x="210565" y="13481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" name="Picture 44"/>
          <p:cNvPicPr>
            <a:picLocks noChangeAspect="0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40272" y="234200"/>
            <a:ext cx="371665" cy="444233"/>
          </a:xfrm>
          <a:prstGeom prst="rect">
            <a:avLst/>
          </a:prstGeom>
          <a:noFill/>
          <a:extLst/>
        </p:spPr>
      </p:pic>
      <p:sp>
        <p:nvSpPr>
          <p:cNvPr id="45" name="Freeform 45"/>
          <p:cNvSpPr/>
          <p:nvPr/>
        </p:nvSpPr>
        <p:spPr>
          <a:xfrm rot="0" flipH="0" flipV="0">
            <a:off x="5861786" y="252832"/>
            <a:ext cx="326720" cy="396670"/>
          </a:xfrm>
          <a:custGeom>
            <a:pathLst>
              <a:path w="326720" h="396670">
                <a:moveTo>
                  <a:pt x="0" y="200456"/>
                </a:moveTo>
                <a:cubicBezTo>
                  <a:pt x="28155" y="268896"/>
                  <a:pt x="57721" y="318019"/>
                  <a:pt x="66624" y="396670"/>
                </a:cubicBezTo>
                <a:cubicBezTo>
                  <a:pt x="131165" y="363320"/>
                  <a:pt x="194551" y="355370"/>
                  <a:pt x="254977" y="338847"/>
                </a:cubicBezTo>
                <a:lnTo>
                  <a:pt x="254977" y="338847"/>
                </a:lnTo>
                <a:cubicBezTo>
                  <a:pt x="274599" y="332396"/>
                  <a:pt x="294322" y="326262"/>
                  <a:pt x="314121" y="320394"/>
                </a:cubicBezTo>
                <a:cubicBezTo>
                  <a:pt x="309676" y="251586"/>
                  <a:pt x="321894" y="135001"/>
                  <a:pt x="326720" y="93916"/>
                </a:cubicBezTo>
                <a:cubicBezTo>
                  <a:pt x="298958" y="108254"/>
                  <a:pt x="263182" y="121971"/>
                  <a:pt x="224548" y="134874"/>
                </a:cubicBezTo>
                <a:cubicBezTo>
                  <a:pt x="216357" y="66040"/>
                  <a:pt x="184785" y="8686"/>
                  <a:pt x="151625" y="4445"/>
                </a:cubicBezTo>
                <a:cubicBezTo>
                  <a:pt x="116738" y="0"/>
                  <a:pt x="93281" y="56070"/>
                  <a:pt x="99250" y="129654"/>
                </a:cubicBezTo>
                <a:cubicBezTo>
                  <a:pt x="100406" y="143840"/>
                  <a:pt x="102565" y="157683"/>
                  <a:pt x="105562" y="170751"/>
                </a:cubicBezTo>
                <a:cubicBezTo>
                  <a:pt x="97091" y="173126"/>
                  <a:pt x="88734" y="175463"/>
                  <a:pt x="80556" y="177749"/>
                </a:cubicBezTo>
                <a:lnTo>
                  <a:pt x="75603" y="179108"/>
                </a:lnTo>
                <a:cubicBezTo>
                  <a:pt x="47713" y="186867"/>
                  <a:pt x="21793" y="193992"/>
                  <a:pt x="0" y="200456"/>
                </a:cubicBezTo>
                <a:moveTo>
                  <a:pt x="212966" y="138671"/>
                </a:moveTo>
                <a:cubicBezTo>
                  <a:pt x="193636" y="144970"/>
                  <a:pt x="151980" y="157442"/>
                  <a:pt x="151980" y="157442"/>
                </a:cubicBezTo>
                <a:cubicBezTo>
                  <a:pt x="136715" y="161925"/>
                  <a:pt x="121500" y="166268"/>
                  <a:pt x="106591" y="170459"/>
                </a:cubicBezTo>
                <a:cubicBezTo>
                  <a:pt x="99301" y="100723"/>
                  <a:pt x="117640" y="44526"/>
                  <a:pt x="148081" y="44310"/>
                </a:cubicBezTo>
                <a:cubicBezTo>
                  <a:pt x="173850" y="44145"/>
                  <a:pt x="200190" y="84125"/>
                  <a:pt x="212966" y="138671"/>
                </a:cubicBezTo>
                <a:moveTo>
                  <a:pt x="300329" y="260895"/>
                </a:moveTo>
                <a:lnTo>
                  <a:pt x="246646" y="272337"/>
                </a:lnTo>
                <a:lnTo>
                  <a:pt x="253771" y="329094"/>
                </a:lnTo>
                <a:cubicBezTo>
                  <a:pt x="273964" y="325919"/>
                  <a:pt x="294081" y="323061"/>
                  <a:pt x="314121" y="320394"/>
                </a:cubicBezTo>
                <a:cubicBezTo>
                  <a:pt x="307949" y="300811"/>
                  <a:pt x="303428" y="280745"/>
                  <a:pt x="300329" y="260895"/>
                </a:cubicBezTo>
                <a:moveTo>
                  <a:pt x="237566" y="274255"/>
                </a:moveTo>
                <a:lnTo>
                  <a:pt x="175679" y="287476"/>
                </a:lnTo>
                <a:lnTo>
                  <a:pt x="184683" y="341426"/>
                </a:lnTo>
                <a:cubicBezTo>
                  <a:pt x="207416" y="336841"/>
                  <a:pt x="229984" y="332866"/>
                  <a:pt x="252412" y="329310"/>
                </a:cubicBezTo>
                <a:close/>
                <a:moveTo>
                  <a:pt x="166662" y="289394"/>
                </a:moveTo>
                <a:lnTo>
                  <a:pt x="115481" y="300290"/>
                </a:lnTo>
                <a:lnTo>
                  <a:pt x="130632" y="353440"/>
                </a:lnTo>
                <a:cubicBezTo>
                  <a:pt x="148259" y="349134"/>
                  <a:pt x="165773" y="345235"/>
                  <a:pt x="183197" y="341730"/>
                </a:cubicBezTo>
                <a:close/>
                <a:moveTo>
                  <a:pt x="105918" y="302348"/>
                </a:moveTo>
                <a:lnTo>
                  <a:pt x="61112" y="311911"/>
                </a:lnTo>
                <a:cubicBezTo>
                  <a:pt x="68960" y="329437"/>
                  <a:pt x="76047" y="347534"/>
                  <a:pt x="82092" y="366406"/>
                </a:cubicBezTo>
                <a:cubicBezTo>
                  <a:pt x="97840" y="361834"/>
                  <a:pt x="113461" y="357669"/>
                  <a:pt x="128981" y="353846"/>
                </a:cubicBezTo>
                <a:close/>
                <a:moveTo>
                  <a:pt x="60426" y="310399"/>
                </a:moveTo>
                <a:lnTo>
                  <a:pt x="103339" y="296595"/>
                </a:lnTo>
                <a:lnTo>
                  <a:pt x="81356" y="247509"/>
                </a:lnTo>
                <a:lnTo>
                  <a:pt x="33858" y="257809"/>
                </a:lnTo>
                <a:cubicBezTo>
                  <a:pt x="43319" y="274890"/>
                  <a:pt x="52273" y="292340"/>
                  <a:pt x="60426" y="310399"/>
                </a:cubicBezTo>
                <a:moveTo>
                  <a:pt x="113499" y="293343"/>
                </a:moveTo>
                <a:lnTo>
                  <a:pt x="162928" y="277481"/>
                </a:lnTo>
                <a:lnTo>
                  <a:pt x="148831" y="232828"/>
                </a:lnTo>
                <a:lnTo>
                  <a:pt x="99314" y="243597"/>
                </a:lnTo>
                <a:close/>
                <a:moveTo>
                  <a:pt x="173456" y="274103"/>
                </a:moveTo>
                <a:lnTo>
                  <a:pt x="232422" y="255167"/>
                </a:lnTo>
                <a:lnTo>
                  <a:pt x="222122" y="216915"/>
                </a:lnTo>
                <a:lnTo>
                  <a:pt x="165950" y="229107"/>
                </a:lnTo>
                <a:close/>
                <a:moveTo>
                  <a:pt x="244017" y="251433"/>
                </a:moveTo>
                <a:lnTo>
                  <a:pt x="296989" y="234441"/>
                </a:lnTo>
                <a:cubicBezTo>
                  <a:pt x="295884" y="223074"/>
                  <a:pt x="295249" y="211911"/>
                  <a:pt x="295008" y="201065"/>
                </a:cubicBezTo>
                <a:lnTo>
                  <a:pt x="239204" y="213181"/>
                </a:lnTo>
                <a:close/>
                <a:moveTo>
                  <a:pt x="33528" y="257212"/>
                </a:moveTo>
                <a:lnTo>
                  <a:pt x="79133" y="242543"/>
                </a:lnTo>
                <a:lnTo>
                  <a:pt x="56210" y="191351"/>
                </a:lnTo>
                <a:cubicBezTo>
                  <a:pt x="35255" y="195186"/>
                  <a:pt x="16090" y="198323"/>
                  <a:pt x="0" y="200456"/>
                </a:cubicBezTo>
                <a:cubicBezTo>
                  <a:pt x="11518" y="219125"/>
                  <a:pt x="22847" y="237933"/>
                  <a:pt x="33528" y="257212"/>
                </a:cubicBezTo>
                <a:moveTo>
                  <a:pt x="97358" y="236701"/>
                </a:moveTo>
                <a:lnTo>
                  <a:pt x="145211" y="221322"/>
                </a:lnTo>
                <a:lnTo>
                  <a:pt x="131000" y="176327"/>
                </a:lnTo>
                <a:cubicBezTo>
                  <a:pt x="114655" y="179832"/>
                  <a:pt x="98513" y="183184"/>
                  <a:pt x="82969" y="186232"/>
                </a:cubicBezTo>
                <a:close/>
                <a:moveTo>
                  <a:pt x="163652" y="215403"/>
                </a:moveTo>
                <a:lnTo>
                  <a:pt x="217093" y="198247"/>
                </a:lnTo>
                <a:lnTo>
                  <a:pt x="206540" y="159093"/>
                </a:lnTo>
                <a:cubicBezTo>
                  <a:pt x="190119" y="163042"/>
                  <a:pt x="173164" y="166979"/>
                  <a:pt x="156210" y="170777"/>
                </a:cubicBezTo>
                <a:close/>
                <a:moveTo>
                  <a:pt x="236550" y="192011"/>
                </a:moveTo>
                <a:lnTo>
                  <a:pt x="295262" y="173164"/>
                </a:lnTo>
                <a:cubicBezTo>
                  <a:pt x="295833" y="159512"/>
                  <a:pt x="297052" y="146685"/>
                  <a:pt x="298831" y="135001"/>
                </a:cubicBezTo>
                <a:cubicBezTo>
                  <a:pt x="279565" y="140589"/>
                  <a:pt x="256527" y="146723"/>
                  <a:pt x="231647" y="152946"/>
                </a:cubicBezTo>
              </a:path>
            </a:pathLst>
          </a:custGeom>
          <a:solidFill>
            <a:srgbClr val="8DC63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 46"/>
          <p:cNvSpPr/>
          <p:nvPr/>
        </p:nvSpPr>
        <p:spPr>
          <a:xfrm rot="0" flipH="0" flipV="0">
            <a:off x="6137321" y="242317"/>
            <a:ext cx="94805" cy="95782"/>
          </a:xfrm>
          <a:custGeom>
            <a:pathLst>
              <a:path w="94805" h="95782">
                <a:moveTo>
                  <a:pt x="46863" y="17843"/>
                </a:moveTo>
                <a:cubicBezTo>
                  <a:pt x="46863" y="17843"/>
                  <a:pt x="73380" y="0"/>
                  <a:pt x="74955" y="8014"/>
                </a:cubicBezTo>
                <a:cubicBezTo>
                  <a:pt x="76530" y="16040"/>
                  <a:pt x="71742" y="36092"/>
                  <a:pt x="71742" y="36092"/>
                </a:cubicBezTo>
                <a:lnTo>
                  <a:pt x="91401" y="53822"/>
                </a:lnTo>
                <a:cubicBezTo>
                  <a:pt x="91401" y="53822"/>
                  <a:pt x="92367" y="54749"/>
                  <a:pt x="92849" y="55562"/>
                </a:cubicBezTo>
                <a:cubicBezTo>
                  <a:pt x="93954" y="57390"/>
                  <a:pt x="94805" y="60578"/>
                  <a:pt x="88747" y="62127"/>
                </a:cubicBezTo>
                <a:cubicBezTo>
                  <a:pt x="79971" y="64375"/>
                  <a:pt x="64338" y="65290"/>
                  <a:pt x="64338" y="65290"/>
                </a:cubicBezTo>
                <a:lnTo>
                  <a:pt x="55257" y="86080"/>
                </a:lnTo>
                <a:cubicBezTo>
                  <a:pt x="55257" y="86080"/>
                  <a:pt x="51993" y="95782"/>
                  <a:pt x="46406" y="87908"/>
                </a:cubicBezTo>
                <a:cubicBezTo>
                  <a:pt x="40818" y="80034"/>
                  <a:pt x="33109" y="65175"/>
                  <a:pt x="33109" y="65175"/>
                </a:cubicBezTo>
                <a:lnTo>
                  <a:pt x="10999" y="61150"/>
                </a:lnTo>
                <a:cubicBezTo>
                  <a:pt x="10999" y="61150"/>
                  <a:pt x="0" y="59397"/>
                  <a:pt x="7849" y="51028"/>
                </a:cubicBezTo>
                <a:cubicBezTo>
                  <a:pt x="15685" y="42671"/>
                  <a:pt x="23241" y="35851"/>
                  <a:pt x="23241" y="35851"/>
                </a:cubicBezTo>
                <a:lnTo>
                  <a:pt x="17400" y="13894"/>
                </a:lnTo>
                <a:cubicBezTo>
                  <a:pt x="17400" y="13894"/>
                  <a:pt x="17095" y="12268"/>
                  <a:pt x="17184" y="11290"/>
                </a:cubicBezTo>
                <a:cubicBezTo>
                  <a:pt x="17450" y="8801"/>
                  <a:pt x="18885" y="4737"/>
                  <a:pt x="25655" y="7861"/>
                </a:cubicBezTo>
                <a:cubicBezTo>
                  <a:pt x="35014" y="12167"/>
                  <a:pt x="46863" y="17843"/>
                  <a:pt x="46863" y="17843"/>
                </a:cubicBezTo>
              </a:path>
            </a:pathLst>
          </a:custGeom>
          <a:solidFill>
            <a:srgbClr val="F582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 47"/>
          <p:cNvSpPr/>
          <p:nvPr/>
        </p:nvSpPr>
        <p:spPr>
          <a:xfrm rot="0" flipH="0" flipV="0">
            <a:off x="6080397" y="192840"/>
            <a:ext cx="63931" cy="65150"/>
          </a:xfrm>
          <a:custGeom>
            <a:pathLst>
              <a:path w="63931" h="65150">
                <a:moveTo>
                  <a:pt x="21196" y="19278"/>
                </a:moveTo>
                <a:cubicBezTo>
                  <a:pt x="21196" y="19278"/>
                  <a:pt x="31711" y="0"/>
                  <a:pt x="35216" y="4407"/>
                </a:cubicBezTo>
                <a:cubicBezTo>
                  <a:pt x="38709" y="8788"/>
                  <a:pt x="42138" y="22529"/>
                  <a:pt x="42138" y="22529"/>
                </a:cubicBezTo>
                <a:lnTo>
                  <a:pt x="59715" y="27126"/>
                </a:lnTo>
                <a:cubicBezTo>
                  <a:pt x="59715" y="27126"/>
                  <a:pt x="60604" y="27380"/>
                  <a:pt x="61162" y="27723"/>
                </a:cubicBezTo>
                <a:cubicBezTo>
                  <a:pt x="62407" y="28498"/>
                  <a:pt x="63931" y="30174"/>
                  <a:pt x="60731" y="33032"/>
                </a:cubicBezTo>
                <a:cubicBezTo>
                  <a:pt x="56095" y="37172"/>
                  <a:pt x="46849" y="42671"/>
                  <a:pt x="46849" y="42671"/>
                </a:cubicBezTo>
                <a:lnTo>
                  <a:pt x="47878" y="58216"/>
                </a:lnTo>
                <a:cubicBezTo>
                  <a:pt x="47878" y="58216"/>
                  <a:pt x="48970" y="65150"/>
                  <a:pt x="43078" y="62127"/>
                </a:cubicBezTo>
                <a:cubicBezTo>
                  <a:pt x="37172" y="59105"/>
                  <a:pt x="27774" y="52463"/>
                  <a:pt x="27774" y="52463"/>
                </a:cubicBezTo>
                <a:lnTo>
                  <a:pt x="13030" y="57022"/>
                </a:lnTo>
                <a:cubicBezTo>
                  <a:pt x="13030" y="57022"/>
                  <a:pt x="5753" y="59410"/>
                  <a:pt x="7900" y="51840"/>
                </a:cubicBezTo>
                <a:cubicBezTo>
                  <a:pt x="10033" y="44258"/>
                  <a:pt x="12472" y="37718"/>
                  <a:pt x="12472" y="37718"/>
                </a:cubicBezTo>
                <a:lnTo>
                  <a:pt x="1994" y="26174"/>
                </a:lnTo>
                <a:cubicBezTo>
                  <a:pt x="1994" y="26174"/>
                  <a:pt x="1283" y="25272"/>
                  <a:pt x="1042" y="24662"/>
                </a:cubicBezTo>
                <a:cubicBezTo>
                  <a:pt x="419" y="23062"/>
                  <a:pt x="0" y="20141"/>
                  <a:pt x="5093" y="19900"/>
                </a:cubicBezTo>
                <a:cubicBezTo>
                  <a:pt x="12180" y="19557"/>
                  <a:pt x="21196" y="19278"/>
                  <a:pt x="21196" y="19278"/>
                </a:cubicBezTo>
              </a:path>
            </a:pathLst>
          </a:custGeom>
          <a:solidFill>
            <a:srgbClr val="F582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 48"/>
          <p:cNvSpPr/>
          <p:nvPr/>
        </p:nvSpPr>
        <p:spPr>
          <a:xfrm rot="0" flipH="0" flipV="0">
            <a:off x="6012356" y="209215"/>
            <a:ext cx="45046" cy="45198"/>
          </a:xfrm>
          <a:custGeom>
            <a:pathLst>
              <a:path w="45046" h="45198">
                <a:moveTo>
                  <a:pt x="14071" y="15087"/>
                </a:moveTo>
                <a:cubicBezTo>
                  <a:pt x="14071" y="15087"/>
                  <a:pt x="17246" y="0"/>
                  <a:pt x="20497" y="2235"/>
                </a:cubicBezTo>
                <a:cubicBezTo>
                  <a:pt x="23735" y="4483"/>
                  <a:pt x="28802" y="13030"/>
                  <a:pt x="28802" y="13030"/>
                </a:cubicBezTo>
                <a:lnTo>
                  <a:pt x="41579" y="12547"/>
                </a:lnTo>
                <a:cubicBezTo>
                  <a:pt x="41579" y="12547"/>
                  <a:pt x="42226" y="12535"/>
                  <a:pt x="42671" y="12662"/>
                </a:cubicBezTo>
                <a:cubicBezTo>
                  <a:pt x="43661" y="12928"/>
                  <a:pt x="45046" y="13741"/>
                  <a:pt x="43458" y="16318"/>
                </a:cubicBezTo>
                <a:cubicBezTo>
                  <a:pt x="41185" y="20052"/>
                  <a:pt x="36080" y="25615"/>
                  <a:pt x="36080" y="25615"/>
                </a:cubicBezTo>
                <a:lnTo>
                  <a:pt x="39915" y="35864"/>
                </a:lnTo>
                <a:cubicBezTo>
                  <a:pt x="39915" y="35864"/>
                  <a:pt x="42061" y="40309"/>
                  <a:pt x="37477" y="39470"/>
                </a:cubicBezTo>
                <a:cubicBezTo>
                  <a:pt x="32892" y="38620"/>
                  <a:pt x="25234" y="36080"/>
                  <a:pt x="25234" y="36080"/>
                </a:cubicBezTo>
                <a:lnTo>
                  <a:pt x="16242" y="42125"/>
                </a:lnTo>
                <a:cubicBezTo>
                  <a:pt x="16242" y="42125"/>
                  <a:pt x="11849" y="45198"/>
                  <a:pt x="11735" y="39674"/>
                </a:cubicBezTo>
                <a:cubicBezTo>
                  <a:pt x="11646" y="34149"/>
                  <a:pt x="11951" y="29260"/>
                  <a:pt x="11951" y="29260"/>
                </a:cubicBezTo>
                <a:lnTo>
                  <a:pt x="2553" y="23621"/>
                </a:lnTo>
                <a:cubicBezTo>
                  <a:pt x="2553" y="23621"/>
                  <a:pt x="1892" y="23164"/>
                  <a:pt x="1613" y="22808"/>
                </a:cubicBezTo>
                <a:cubicBezTo>
                  <a:pt x="864" y="21830"/>
                  <a:pt x="0" y="19951"/>
                  <a:pt x="3391" y="18757"/>
                </a:cubicBezTo>
                <a:cubicBezTo>
                  <a:pt x="8064" y="17093"/>
                  <a:pt x="14071" y="15087"/>
                  <a:pt x="14071" y="15087"/>
                </a:cubicBezTo>
              </a:path>
            </a:pathLst>
          </a:custGeom>
          <a:solidFill>
            <a:srgbClr val="F582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" name="Picture 49"/>
          <p:cNvPicPr>
            <a:picLocks noChangeAspect="0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97600" y="286105"/>
            <a:ext cx="1193800" cy="330200"/>
          </a:xfrm>
          <a:prstGeom prst="rect">
            <a:avLst/>
          </a:prstGeom>
          <a:noFill/>
          <a:extLst/>
        </p:spPr>
      </p:pic>
      <p:sp>
        <p:nvSpPr>
          <p:cNvPr id="50" name="Freeform 50"/>
          <p:cNvSpPr/>
          <p:nvPr/>
        </p:nvSpPr>
        <p:spPr>
          <a:xfrm rot="0" flipH="0" flipV="0">
            <a:off x="6700367" y="592899"/>
            <a:ext cx="654787" cy="134544"/>
          </a:xfrm>
          <a:custGeom>
            <a:pathLst>
              <a:path w="654787" h="134544">
                <a:moveTo>
                  <a:pt x="0" y="134544"/>
                </a:moveTo>
                <a:lnTo>
                  <a:pt x="654787" y="134544"/>
                </a:lnTo>
                <a:lnTo>
                  <a:pt x="654787" y="0"/>
                </a:lnTo>
                <a:lnTo>
                  <a:pt x="0" y="0"/>
                </a:lnTo>
                <a:lnTo>
                  <a:pt x="0" y="13454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" name="Picture 51"/>
          <p:cNvPicPr>
            <a:picLocks noChangeAspect="0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7808" y="4361294"/>
            <a:ext cx="465497" cy="408114"/>
          </a:xfrm>
          <a:prstGeom prst="rect">
            <a:avLst/>
          </a:prstGeom>
          <a:noFill/>
          <a:extLst/>
        </p:spPr>
      </p:pic>
      <p:pic>
        <p:nvPicPr>
          <p:cNvPr id="52" name="Picture 52"/>
          <p:cNvPicPr>
            <a:picLocks noChangeAspect="0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02950" y="3258242"/>
            <a:ext cx="1171286" cy="353402"/>
          </a:xfrm>
          <a:prstGeom prst="rect">
            <a:avLst/>
          </a:prstGeom>
          <a:noFill/>
          <a:extLst/>
        </p:spPr>
      </p:pic>
      <p:sp>
        <p:nvSpPr>
          <p:cNvPr id="53" name="Rectangle 53"/>
          <p:cNvSpPr/>
          <p:nvPr/>
        </p:nvSpPr>
        <p:spPr>
          <a:xfrm rot="0" flipH="0" flipV="0">
            <a:off x="6748012" y="565594"/>
            <a:ext cx="559497" cy="1683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65" baseline="0" b="1" i="0" dirty="0" spc="-13">
                <a:solidFill>
                  <a:srgbClr val="8DC63F"/>
                </a:solidFill>
                <a:latin typeface="Futura-Bold" pitchFamily="0" charset="1"/>
              </a:rPr>
              <a:t>m</a:t>
            </a:r>
            <a:r>
              <a:rPr lang="en-US" sz="765" baseline="0" b="1" i="0" dirty="0" spc="0">
                <a:solidFill>
                  <a:srgbClr val="8DC63F"/>
                </a:solidFill>
                <a:latin typeface="Futura-Bold" pitchFamily="0" charset="1"/>
              </a:rPr>
              <a:t>yfasol.ru</a:t>
            </a:r>
          </a:p>
        </p:txBody>
      </p:sp>
      <p:sp>
        <p:nvSpPr>
          <p:cNvPr id="55" name="Rectangle 55"/>
          <p:cNvSpPr/>
          <p:nvPr/>
        </p:nvSpPr>
        <p:spPr>
          <a:xfrm rot="0" flipH="0" flipV="0">
            <a:off x="4880918" y="4015058"/>
            <a:ext cx="2251544" cy="582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56" name="Freeform 56"/>
          <p:cNvSpPr/>
          <p:nvPr/>
        </p:nvSpPr>
        <p:spPr>
          <a:xfrm rot="0" flipH="0" flipV="0">
            <a:off x="5955072" y="4073704"/>
            <a:ext cx="51549" cy="35483"/>
          </a:xfrm>
          <a:custGeom>
            <a:pathLst>
              <a:path w="4686300" h="3225800">
                <a:moveTo>
                  <a:pt x="327818" y="3225800"/>
                </a:moveTo>
                <a:lnTo>
                  <a:pt x="0" y="1535510"/>
                </a:lnTo>
                <a:lnTo>
                  <a:pt x="0" y="0"/>
                </a:lnTo>
                <a:lnTo>
                  <a:pt x="1892300" y="0"/>
                </a:lnTo>
                <a:lnTo>
                  <a:pt x="1892300" y="1535510"/>
                </a:lnTo>
                <a:lnTo>
                  <a:pt x="1607740" y="3225800"/>
                </a:lnTo>
                <a:close/>
                <a:moveTo>
                  <a:pt x="3121818" y="3225800"/>
                </a:moveTo>
                <a:lnTo>
                  <a:pt x="2794000" y="1535510"/>
                </a:lnTo>
                <a:lnTo>
                  <a:pt x="2794000" y="0"/>
                </a:lnTo>
                <a:lnTo>
                  <a:pt x="4686300" y="0"/>
                </a:lnTo>
                <a:lnTo>
                  <a:pt x="4686300" y="1535510"/>
                </a:lnTo>
                <a:lnTo>
                  <a:pt x="4401740" y="3225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 57"/>
          <p:cNvSpPr/>
          <p:nvPr/>
        </p:nvSpPr>
        <p:spPr>
          <a:xfrm rot="0" flipH="0" flipV="0">
            <a:off x="6014584" y="4075799"/>
            <a:ext cx="70408" cy="97790"/>
          </a:xfrm>
          <a:custGeom>
            <a:pathLst>
              <a:path w="6400800" h="8890000">
                <a:moveTo>
                  <a:pt x="1955800" y="8890000"/>
                </a:moveTo>
                <a:lnTo>
                  <a:pt x="4445000" y="8890000"/>
                </a:lnTo>
                <a:lnTo>
                  <a:pt x="4445000" y="2133600"/>
                </a:lnTo>
                <a:lnTo>
                  <a:pt x="6400800" y="2133600"/>
                </a:lnTo>
                <a:lnTo>
                  <a:pt x="6400800" y="0"/>
                </a:lnTo>
                <a:lnTo>
                  <a:pt x="0" y="0"/>
                </a:lnTo>
                <a:lnTo>
                  <a:pt x="0" y="2133600"/>
                </a:lnTo>
                <a:lnTo>
                  <a:pt x="1955800" y="2133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58"/>
          <p:cNvSpPr/>
          <p:nvPr/>
        </p:nvSpPr>
        <p:spPr>
          <a:xfrm rot="0" flipH="0" flipV="0">
            <a:off x="6090162" y="4103600"/>
            <a:ext cx="80746" cy="72504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 59"/>
          <p:cNvSpPr/>
          <p:nvPr/>
        </p:nvSpPr>
        <p:spPr>
          <a:xfrm rot="0" flipH="0" flipV="0">
            <a:off x="6180967" y="4106114"/>
            <a:ext cx="65519" cy="67475"/>
          </a:xfrm>
          <a:custGeom>
            <a:pathLst>
              <a:path w="5956300" h="6134100">
                <a:moveTo>
                  <a:pt x="3733800" y="6134100"/>
                </a:moveTo>
                <a:lnTo>
                  <a:pt x="5956300" y="6134100"/>
                </a:lnTo>
                <a:lnTo>
                  <a:pt x="5956300" y="0"/>
                </a:lnTo>
                <a:lnTo>
                  <a:pt x="3733800" y="0"/>
                </a:lnTo>
                <a:lnTo>
                  <a:pt x="3733800" y="2616200"/>
                </a:lnTo>
                <a:cubicBezTo>
                  <a:pt x="3416300" y="2705100"/>
                  <a:pt x="3187700" y="2705100"/>
                  <a:pt x="2984500" y="2705100"/>
                </a:cubicBezTo>
                <a:cubicBezTo>
                  <a:pt x="2527300" y="2705100"/>
                  <a:pt x="2133600" y="2628900"/>
                  <a:pt x="2133600" y="1943100"/>
                </a:cubicBezTo>
                <a:lnTo>
                  <a:pt x="2133600" y="0"/>
                </a:lnTo>
                <a:lnTo>
                  <a:pt x="0" y="0"/>
                </a:lnTo>
                <a:lnTo>
                  <a:pt x="0" y="2438400"/>
                </a:lnTo>
                <a:cubicBezTo>
                  <a:pt x="0" y="3670300"/>
                  <a:pt x="711200" y="4229100"/>
                  <a:pt x="2273300" y="4229100"/>
                </a:cubicBezTo>
                <a:cubicBezTo>
                  <a:pt x="2628900" y="4229100"/>
                  <a:pt x="3251200" y="4229100"/>
                  <a:pt x="3733800" y="4140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 60"/>
          <p:cNvSpPr/>
          <p:nvPr/>
        </p:nvSpPr>
        <p:spPr>
          <a:xfrm rot="0" flipH="0" flipV="0">
            <a:off x="6262132" y="4106114"/>
            <a:ext cx="77254" cy="67475"/>
          </a:xfrm>
          <a:custGeom>
            <a:pathLst>
              <a:path w="70231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416300"/>
                </a:lnTo>
                <a:lnTo>
                  <a:pt x="4216400" y="6134100"/>
                </a:lnTo>
                <a:lnTo>
                  <a:pt x="7023100" y="6134100"/>
                </a:lnTo>
                <a:lnTo>
                  <a:pt x="4267200" y="2882900"/>
                </a:lnTo>
                <a:lnTo>
                  <a:pt x="6794500" y="0"/>
                </a:lnTo>
                <a:lnTo>
                  <a:pt x="4076700" y="0"/>
                </a:lnTo>
                <a:lnTo>
                  <a:pt x="2222500" y="25019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 61"/>
          <p:cNvSpPr/>
          <p:nvPr/>
        </p:nvSpPr>
        <p:spPr>
          <a:xfrm rot="0" flipH="0" flipV="0">
            <a:off x="6342041" y="4103600"/>
            <a:ext cx="76974" cy="72504"/>
          </a:xfrm>
          <a:custGeom>
            <a:pathLst>
              <a:path w="6997700" h="6591300">
                <a:moveTo>
                  <a:pt x="4864100" y="977900"/>
                </a:moveTo>
                <a:cubicBezTo>
                  <a:pt x="4318000" y="279400"/>
                  <a:pt x="3708400" y="0"/>
                  <a:pt x="2857500" y="0"/>
                </a:cubicBezTo>
                <a:cubicBezTo>
                  <a:pt x="825500" y="0"/>
                  <a:pt x="0" y="1739900"/>
                  <a:pt x="0" y="3289300"/>
                </a:cubicBezTo>
                <a:cubicBezTo>
                  <a:pt x="0" y="5359400"/>
                  <a:pt x="1295400" y="6591300"/>
                  <a:pt x="2857500" y="6591300"/>
                </a:cubicBezTo>
                <a:cubicBezTo>
                  <a:pt x="3759200" y="6591300"/>
                  <a:pt x="4432300" y="6197600"/>
                  <a:pt x="4864100" y="5638800"/>
                </a:cubicBezTo>
                <a:lnTo>
                  <a:pt x="4864100" y="6362700"/>
                </a:lnTo>
                <a:lnTo>
                  <a:pt x="6997700" y="6362700"/>
                </a:lnTo>
                <a:lnTo>
                  <a:pt x="6997700" y="228600"/>
                </a:lnTo>
                <a:lnTo>
                  <a:pt x="4864100" y="228600"/>
                </a:lnTo>
                <a:close/>
                <a:moveTo>
                  <a:pt x="3619500" y="4762500"/>
                </a:moveTo>
                <a:cubicBezTo>
                  <a:pt x="2705100" y="4762500"/>
                  <a:pt x="2298700" y="4025900"/>
                  <a:pt x="2298700" y="3289300"/>
                </a:cubicBezTo>
                <a:cubicBezTo>
                  <a:pt x="2298700" y="2578100"/>
                  <a:pt x="2692400" y="1828800"/>
                  <a:pt x="3619500" y="1828800"/>
                </a:cubicBezTo>
                <a:cubicBezTo>
                  <a:pt x="4406900" y="1828800"/>
                  <a:pt x="4953000" y="2400300"/>
                  <a:pt x="4953000" y="3289300"/>
                </a:cubicBezTo>
                <a:cubicBezTo>
                  <a:pt x="4953000" y="4191000"/>
                  <a:pt x="4406900" y="4762500"/>
                  <a:pt x="3619500" y="47625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 62"/>
          <p:cNvSpPr/>
          <p:nvPr/>
        </p:nvSpPr>
        <p:spPr>
          <a:xfrm rot="0" flipH="0" flipV="0">
            <a:off x="6468190" y="4075799"/>
            <a:ext cx="89966" cy="97790"/>
          </a:xfrm>
          <a:custGeom>
            <a:pathLst>
              <a:path w="81788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067300"/>
                </a:lnTo>
                <a:lnTo>
                  <a:pt x="5067300" y="8890000"/>
                </a:lnTo>
                <a:lnTo>
                  <a:pt x="8178800" y="8890000"/>
                </a:lnTo>
                <a:lnTo>
                  <a:pt x="4711700" y="4305300"/>
                </a:lnTo>
                <a:lnTo>
                  <a:pt x="8089900" y="0"/>
                </a:lnTo>
                <a:lnTo>
                  <a:pt x="5168900" y="0"/>
                </a:lnTo>
                <a:lnTo>
                  <a:pt x="2489200" y="37338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 63"/>
          <p:cNvSpPr/>
          <p:nvPr/>
        </p:nvSpPr>
        <p:spPr>
          <a:xfrm rot="0" flipH="0" flipV="0">
            <a:off x="6565002" y="4106114"/>
            <a:ext cx="72364" cy="67475"/>
          </a:xfrm>
          <a:custGeom>
            <a:pathLst>
              <a:path w="6578600" h="6134100">
                <a:moveTo>
                  <a:pt x="0" y="0"/>
                </a:moveTo>
                <a:lnTo>
                  <a:pt x="0" y="6134100"/>
                </a:lnTo>
                <a:lnTo>
                  <a:pt x="2159000" y="6134100"/>
                </a:lnTo>
                <a:lnTo>
                  <a:pt x="4356100" y="2755900"/>
                </a:lnTo>
                <a:lnTo>
                  <a:pt x="4356100" y="6134100"/>
                </a:lnTo>
                <a:lnTo>
                  <a:pt x="6578600" y="6134100"/>
                </a:lnTo>
                <a:lnTo>
                  <a:pt x="6578600" y="0"/>
                </a:lnTo>
                <a:lnTo>
                  <a:pt x="4445000" y="0"/>
                </a:lnTo>
                <a:lnTo>
                  <a:pt x="2222500" y="3289300"/>
                </a:lnTo>
                <a:lnTo>
                  <a:pt x="22225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 64"/>
          <p:cNvSpPr/>
          <p:nvPr/>
        </p:nvSpPr>
        <p:spPr>
          <a:xfrm rot="0" flipH="0" flipV="0">
            <a:off x="6653013" y="4106114"/>
            <a:ext cx="70408" cy="67475"/>
          </a:xfrm>
          <a:custGeom>
            <a:pathLst>
              <a:path w="6400800" h="6134100">
                <a:moveTo>
                  <a:pt x="0" y="0"/>
                </a:moveTo>
                <a:lnTo>
                  <a:pt x="0" y="6134100"/>
                </a:lnTo>
                <a:lnTo>
                  <a:pt x="2222500" y="6134100"/>
                </a:lnTo>
                <a:lnTo>
                  <a:pt x="2222500" y="1524000"/>
                </a:lnTo>
                <a:lnTo>
                  <a:pt x="4178300" y="1524000"/>
                </a:lnTo>
                <a:lnTo>
                  <a:pt x="4178300" y="6134100"/>
                </a:lnTo>
                <a:lnTo>
                  <a:pt x="6400800" y="6134100"/>
                </a:lnTo>
                <a:lnTo>
                  <a:pt x="64008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 65"/>
          <p:cNvSpPr/>
          <p:nvPr/>
        </p:nvSpPr>
        <p:spPr>
          <a:xfrm rot="0" flipH="0" flipV="0">
            <a:off x="6735436" y="4103600"/>
            <a:ext cx="74599" cy="72504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 66"/>
          <p:cNvSpPr/>
          <p:nvPr/>
        </p:nvSpPr>
        <p:spPr>
          <a:xfrm rot="0" flipH="0" flipV="0">
            <a:off x="6821770" y="4106114"/>
            <a:ext cx="71386" cy="67475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67"/>
          <p:cNvSpPr/>
          <p:nvPr/>
        </p:nvSpPr>
        <p:spPr>
          <a:xfrm rot="0" flipH="0" flipV="0">
            <a:off x="6908804" y="4106114"/>
            <a:ext cx="72364" cy="67475"/>
          </a:xfrm>
          <a:custGeom>
            <a:pathLst>
              <a:path w="6578600" h="6134100">
                <a:moveTo>
                  <a:pt x="0" y="0"/>
                </a:moveTo>
                <a:lnTo>
                  <a:pt x="0" y="6134100"/>
                </a:lnTo>
                <a:lnTo>
                  <a:pt x="2159000" y="6134100"/>
                </a:lnTo>
                <a:lnTo>
                  <a:pt x="4356100" y="2755900"/>
                </a:lnTo>
                <a:lnTo>
                  <a:pt x="4356100" y="6134100"/>
                </a:lnTo>
                <a:lnTo>
                  <a:pt x="6578600" y="6134100"/>
                </a:lnTo>
                <a:lnTo>
                  <a:pt x="6578600" y="0"/>
                </a:lnTo>
                <a:lnTo>
                  <a:pt x="4445000" y="0"/>
                </a:lnTo>
                <a:lnTo>
                  <a:pt x="2222500" y="3289300"/>
                </a:lnTo>
                <a:lnTo>
                  <a:pt x="22225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 68"/>
          <p:cNvSpPr/>
          <p:nvPr/>
        </p:nvSpPr>
        <p:spPr>
          <a:xfrm rot="0" flipH="0" flipV="0">
            <a:off x="6992903" y="4106114"/>
            <a:ext cx="65519" cy="67475"/>
          </a:xfrm>
          <a:custGeom>
            <a:pathLst>
              <a:path w="5956300" h="6134100">
                <a:moveTo>
                  <a:pt x="0" y="6134100"/>
                </a:moveTo>
                <a:lnTo>
                  <a:pt x="2311400" y="6134100"/>
                </a:lnTo>
                <a:lnTo>
                  <a:pt x="3556000" y="4178300"/>
                </a:lnTo>
                <a:lnTo>
                  <a:pt x="3733800" y="4178300"/>
                </a:lnTo>
                <a:lnTo>
                  <a:pt x="3733800" y="6134100"/>
                </a:lnTo>
                <a:lnTo>
                  <a:pt x="5956300" y="6134100"/>
                </a:lnTo>
                <a:lnTo>
                  <a:pt x="5956300" y="0"/>
                </a:lnTo>
                <a:lnTo>
                  <a:pt x="2400300" y="0"/>
                </a:lnTo>
                <a:cubicBezTo>
                  <a:pt x="1143000" y="0"/>
                  <a:pt x="50800" y="558800"/>
                  <a:pt x="50800" y="2006600"/>
                </a:cubicBezTo>
                <a:cubicBezTo>
                  <a:pt x="50800" y="3086100"/>
                  <a:pt x="660400" y="3873500"/>
                  <a:pt x="1600200" y="4000500"/>
                </a:cubicBezTo>
                <a:close/>
                <a:moveTo>
                  <a:pt x="3733800" y="2844800"/>
                </a:moveTo>
                <a:lnTo>
                  <a:pt x="2984500" y="2844800"/>
                </a:lnTo>
                <a:cubicBezTo>
                  <a:pt x="2476500" y="2844800"/>
                  <a:pt x="2184400" y="2641600"/>
                  <a:pt x="2184400" y="2146300"/>
                </a:cubicBezTo>
                <a:cubicBezTo>
                  <a:pt x="2184400" y="1473200"/>
                  <a:pt x="2743200" y="1422400"/>
                  <a:pt x="2984500" y="1422400"/>
                </a:cubicBezTo>
                <a:lnTo>
                  <a:pt x="3733800" y="142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 69"/>
          <p:cNvSpPr/>
          <p:nvPr/>
        </p:nvSpPr>
        <p:spPr>
          <a:xfrm rot="0" flipH="0" flipV="0">
            <a:off x="7073929" y="4073704"/>
            <a:ext cx="51549" cy="35483"/>
          </a:xfrm>
          <a:custGeom>
            <a:pathLst>
              <a:path w="4686300" h="3225800">
                <a:moveTo>
                  <a:pt x="327818" y="3225800"/>
                </a:moveTo>
                <a:lnTo>
                  <a:pt x="0" y="1535510"/>
                </a:lnTo>
                <a:lnTo>
                  <a:pt x="0" y="0"/>
                </a:lnTo>
                <a:lnTo>
                  <a:pt x="1892300" y="0"/>
                </a:lnTo>
                <a:lnTo>
                  <a:pt x="1892300" y="1535510"/>
                </a:lnTo>
                <a:lnTo>
                  <a:pt x="1607740" y="3225800"/>
                </a:lnTo>
                <a:close/>
                <a:moveTo>
                  <a:pt x="3121818" y="3225800"/>
                </a:moveTo>
                <a:lnTo>
                  <a:pt x="2794000" y="1535510"/>
                </a:lnTo>
                <a:lnTo>
                  <a:pt x="2794000" y="0"/>
                </a:lnTo>
                <a:lnTo>
                  <a:pt x="4686300" y="0"/>
                </a:lnTo>
                <a:lnTo>
                  <a:pt x="4686300" y="1535510"/>
                </a:lnTo>
                <a:lnTo>
                  <a:pt x="4401740" y="3225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 70"/>
          <p:cNvSpPr/>
          <p:nvPr/>
        </p:nvSpPr>
        <p:spPr>
          <a:xfrm rot="0" flipH="0" flipV="0">
            <a:off x="6022686" y="4297757"/>
            <a:ext cx="89966" cy="97790"/>
          </a:xfrm>
          <a:custGeom>
            <a:pathLst>
              <a:path w="81788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067300"/>
                </a:lnTo>
                <a:lnTo>
                  <a:pt x="5067300" y="8890000"/>
                </a:lnTo>
                <a:lnTo>
                  <a:pt x="8178800" y="8890000"/>
                </a:lnTo>
                <a:lnTo>
                  <a:pt x="4711700" y="4305300"/>
                </a:lnTo>
                <a:lnTo>
                  <a:pt x="8089900" y="0"/>
                </a:lnTo>
                <a:lnTo>
                  <a:pt x="5168900" y="0"/>
                </a:lnTo>
                <a:lnTo>
                  <a:pt x="2489200" y="37338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 71"/>
          <p:cNvSpPr/>
          <p:nvPr/>
        </p:nvSpPr>
        <p:spPr>
          <a:xfrm rot="0" flipH="0" flipV="0">
            <a:off x="6115866" y="4325557"/>
            <a:ext cx="80746" cy="72504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 72"/>
          <p:cNvSpPr/>
          <p:nvPr/>
        </p:nvSpPr>
        <p:spPr>
          <a:xfrm rot="0" flipH="0" flipV="0">
            <a:off x="6208627" y="4328072"/>
            <a:ext cx="71386" cy="67475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73"/>
          <p:cNvSpPr/>
          <p:nvPr/>
        </p:nvSpPr>
        <p:spPr>
          <a:xfrm rot="0" flipH="0" flipV="0">
            <a:off x="6292028" y="4297757"/>
            <a:ext cx="101561" cy="127127"/>
          </a:xfrm>
          <a:custGeom>
            <a:pathLst>
              <a:path w="9232900" h="11557000">
                <a:moveTo>
                  <a:pt x="3505200" y="11557000"/>
                </a:moveTo>
                <a:lnTo>
                  <a:pt x="5727700" y="11557000"/>
                </a:lnTo>
                <a:lnTo>
                  <a:pt x="5727700" y="8991600"/>
                </a:lnTo>
                <a:cubicBezTo>
                  <a:pt x="7048500" y="8991600"/>
                  <a:pt x="9232900" y="8471893"/>
                  <a:pt x="9232900" y="5822950"/>
                </a:cubicBezTo>
                <a:cubicBezTo>
                  <a:pt x="9232900" y="3186708"/>
                  <a:pt x="7061200" y="2667000"/>
                  <a:pt x="5727700" y="2667000"/>
                </a:cubicBezTo>
                <a:lnTo>
                  <a:pt x="5727700" y="0"/>
                </a:lnTo>
                <a:lnTo>
                  <a:pt x="3505200" y="0"/>
                </a:lnTo>
                <a:lnTo>
                  <a:pt x="3505200" y="2667000"/>
                </a:lnTo>
                <a:cubicBezTo>
                  <a:pt x="2171700" y="2667000"/>
                  <a:pt x="0" y="3186708"/>
                  <a:pt x="0" y="5822950"/>
                </a:cubicBezTo>
                <a:cubicBezTo>
                  <a:pt x="0" y="8471893"/>
                  <a:pt x="2184400" y="8991600"/>
                  <a:pt x="3505200" y="8991600"/>
                </a:cubicBezTo>
                <a:close/>
                <a:moveTo>
                  <a:pt x="5588000" y="4165600"/>
                </a:moveTo>
                <a:cubicBezTo>
                  <a:pt x="6337300" y="4165600"/>
                  <a:pt x="7099300" y="4709716"/>
                  <a:pt x="7099300" y="5873750"/>
                </a:cubicBezTo>
                <a:cubicBezTo>
                  <a:pt x="7099300" y="7037785"/>
                  <a:pt x="6337300" y="7581900"/>
                  <a:pt x="5588000" y="7581900"/>
                </a:cubicBezTo>
                <a:close/>
                <a:moveTo>
                  <a:pt x="3644900" y="7581900"/>
                </a:moveTo>
                <a:cubicBezTo>
                  <a:pt x="2895600" y="7581900"/>
                  <a:pt x="2133600" y="7037785"/>
                  <a:pt x="2133600" y="5873750"/>
                </a:cubicBezTo>
                <a:cubicBezTo>
                  <a:pt x="2133600" y="4709716"/>
                  <a:pt x="2895600" y="4165600"/>
                  <a:pt x="3644900" y="416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 74"/>
          <p:cNvSpPr/>
          <p:nvPr/>
        </p:nvSpPr>
        <p:spPr>
          <a:xfrm rot="0" flipH="0" flipV="0">
            <a:off x="6401972" y="4325557"/>
            <a:ext cx="74599" cy="72504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 75"/>
          <p:cNvSpPr/>
          <p:nvPr/>
        </p:nvSpPr>
        <p:spPr>
          <a:xfrm rot="0" flipH="0" flipV="0">
            <a:off x="6488306" y="4325557"/>
            <a:ext cx="77114" cy="99326"/>
          </a:xfrm>
          <a:custGeom>
            <a:pathLst>
              <a:path w="7010400" h="9029700">
                <a:moveTo>
                  <a:pt x="0" y="228600"/>
                </a:moveTo>
                <a:lnTo>
                  <a:pt x="0" y="9029700"/>
                </a:lnTo>
                <a:lnTo>
                  <a:pt x="2222500" y="9029700"/>
                </a:lnTo>
                <a:lnTo>
                  <a:pt x="2222500" y="5740400"/>
                </a:lnTo>
                <a:cubicBezTo>
                  <a:pt x="2781300" y="6350000"/>
                  <a:pt x="3429000" y="6591300"/>
                  <a:pt x="4152900" y="6591300"/>
                </a:cubicBezTo>
                <a:cubicBezTo>
                  <a:pt x="5918200" y="6591300"/>
                  <a:pt x="7010400" y="5092700"/>
                  <a:pt x="7010400" y="3289300"/>
                </a:cubicBezTo>
                <a:cubicBezTo>
                  <a:pt x="7010400" y="1320800"/>
                  <a:pt x="5867400" y="0"/>
                  <a:pt x="4152900" y="0"/>
                </a:cubicBezTo>
                <a:cubicBezTo>
                  <a:pt x="3263900" y="0"/>
                  <a:pt x="2679700" y="304800"/>
                  <a:pt x="2133600" y="977900"/>
                </a:cubicBezTo>
                <a:lnTo>
                  <a:pt x="2133600" y="228600"/>
                </a:lnTo>
                <a:close/>
                <a:moveTo>
                  <a:pt x="3378200" y="4762500"/>
                </a:moveTo>
                <a:cubicBezTo>
                  <a:pt x="2438400" y="4762500"/>
                  <a:pt x="2044700" y="4025900"/>
                  <a:pt x="2044700" y="3289300"/>
                </a:cubicBezTo>
                <a:cubicBezTo>
                  <a:pt x="2044700" y="2565400"/>
                  <a:pt x="2438400" y="1828800"/>
                  <a:pt x="3378200" y="1828800"/>
                </a:cubicBezTo>
                <a:cubicBezTo>
                  <a:pt x="4165600" y="1828800"/>
                  <a:pt x="4711700" y="2400300"/>
                  <a:pt x="4711700" y="3289300"/>
                </a:cubicBezTo>
                <a:cubicBezTo>
                  <a:pt x="4711700" y="4191000"/>
                  <a:pt x="4165600" y="4762500"/>
                  <a:pt x="3378200" y="47625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 76"/>
          <p:cNvSpPr/>
          <p:nvPr/>
        </p:nvSpPr>
        <p:spPr>
          <a:xfrm rot="0" flipH="0" flipV="0">
            <a:off x="6573803" y="4325557"/>
            <a:ext cx="74599" cy="72504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 77"/>
          <p:cNvSpPr/>
          <p:nvPr/>
        </p:nvSpPr>
        <p:spPr>
          <a:xfrm rot="0" flipH="0" flipV="0">
            <a:off x="6660138" y="4328072"/>
            <a:ext cx="71386" cy="67475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 78"/>
          <p:cNvSpPr/>
          <p:nvPr/>
        </p:nvSpPr>
        <p:spPr>
          <a:xfrm rot="0" flipH="0" flipV="0">
            <a:off x="6747170" y="4328072"/>
            <a:ext cx="79209" cy="87033"/>
          </a:xfrm>
          <a:custGeom>
            <a:pathLst>
              <a:path w="7200900" h="7912100">
                <a:moveTo>
                  <a:pt x="0" y="6134100"/>
                </a:moveTo>
                <a:lnTo>
                  <a:pt x="5245100" y="6134100"/>
                </a:lnTo>
                <a:lnTo>
                  <a:pt x="5245100" y="7912100"/>
                </a:lnTo>
                <a:lnTo>
                  <a:pt x="7200900" y="7912100"/>
                </a:lnTo>
                <a:lnTo>
                  <a:pt x="7200900" y="4610100"/>
                </a:lnTo>
                <a:lnTo>
                  <a:pt x="6311900" y="4610100"/>
                </a:lnTo>
                <a:lnTo>
                  <a:pt x="6311900" y="0"/>
                </a:lnTo>
                <a:lnTo>
                  <a:pt x="4089400" y="0"/>
                </a:lnTo>
                <a:lnTo>
                  <a:pt x="4089400" y="4610100"/>
                </a:lnTo>
                <a:lnTo>
                  <a:pt x="2222500" y="46101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79"/>
          <p:cNvSpPr/>
          <p:nvPr/>
        </p:nvSpPr>
        <p:spPr>
          <a:xfrm rot="0" flipH="0" flipV="0">
            <a:off x="6833924" y="4346652"/>
            <a:ext cx="47498" cy="21513"/>
          </a:xfrm>
          <a:custGeom>
            <a:pathLst>
              <a:path w="4318000" h="1955800">
                <a:moveTo>
                  <a:pt x="0" y="0"/>
                </a:moveTo>
                <a:lnTo>
                  <a:pt x="0" y="1955800"/>
                </a:lnTo>
                <a:lnTo>
                  <a:pt x="4318000" y="1955800"/>
                </a:lnTo>
                <a:lnTo>
                  <a:pt x="43180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 80"/>
          <p:cNvSpPr/>
          <p:nvPr/>
        </p:nvSpPr>
        <p:spPr>
          <a:xfrm rot="0" flipH="0" flipV="0">
            <a:off x="6889944" y="4325557"/>
            <a:ext cx="62585" cy="72224"/>
          </a:xfrm>
          <a:custGeom>
            <a:pathLst>
              <a:path w="5689600" h="6565900">
                <a:moveTo>
                  <a:pt x="812800" y="2006600"/>
                </a:moveTo>
                <a:cubicBezTo>
                  <a:pt x="1282700" y="1701800"/>
                  <a:pt x="1917700" y="1485900"/>
                  <a:pt x="2463800" y="1485900"/>
                </a:cubicBezTo>
                <a:cubicBezTo>
                  <a:pt x="2743200" y="1485900"/>
                  <a:pt x="3352800" y="1485900"/>
                  <a:pt x="3352800" y="2019499"/>
                </a:cubicBezTo>
                <a:cubicBezTo>
                  <a:pt x="3352800" y="2540000"/>
                  <a:pt x="2819400" y="2540000"/>
                  <a:pt x="2603500" y="2540000"/>
                </a:cubicBezTo>
                <a:lnTo>
                  <a:pt x="1511300" y="2540000"/>
                </a:lnTo>
                <a:lnTo>
                  <a:pt x="1511300" y="3886200"/>
                </a:lnTo>
                <a:lnTo>
                  <a:pt x="2476500" y="3886200"/>
                </a:lnTo>
                <a:cubicBezTo>
                  <a:pt x="2794000" y="3886200"/>
                  <a:pt x="3390900" y="3886200"/>
                  <a:pt x="3390900" y="4387255"/>
                </a:cubicBezTo>
                <a:cubicBezTo>
                  <a:pt x="3390900" y="4592836"/>
                  <a:pt x="3263900" y="4991100"/>
                  <a:pt x="2489200" y="4991100"/>
                </a:cubicBezTo>
                <a:cubicBezTo>
                  <a:pt x="1714500" y="4991100"/>
                  <a:pt x="1219200" y="4787900"/>
                  <a:pt x="571500" y="4406900"/>
                </a:cubicBezTo>
                <a:lnTo>
                  <a:pt x="0" y="5854700"/>
                </a:lnTo>
                <a:cubicBezTo>
                  <a:pt x="1219200" y="6565900"/>
                  <a:pt x="2324100" y="6565900"/>
                  <a:pt x="2832100" y="6565900"/>
                </a:cubicBezTo>
                <a:cubicBezTo>
                  <a:pt x="5372100" y="6565900"/>
                  <a:pt x="5689600" y="5154018"/>
                  <a:pt x="5689600" y="4687690"/>
                </a:cubicBezTo>
                <a:cubicBezTo>
                  <a:pt x="5689600" y="4044950"/>
                  <a:pt x="5295900" y="3389313"/>
                  <a:pt x="4406900" y="3187700"/>
                </a:cubicBezTo>
                <a:lnTo>
                  <a:pt x="4406900" y="3162300"/>
                </a:lnTo>
                <a:cubicBezTo>
                  <a:pt x="4965700" y="2921000"/>
                  <a:pt x="5321300" y="2387600"/>
                  <a:pt x="5321300" y="1727200"/>
                </a:cubicBezTo>
                <a:cubicBezTo>
                  <a:pt x="5321300" y="292100"/>
                  <a:pt x="3759200" y="0"/>
                  <a:pt x="2806700" y="0"/>
                </a:cubicBezTo>
                <a:cubicBezTo>
                  <a:pt x="1917700" y="0"/>
                  <a:pt x="889000" y="254000"/>
                  <a:pt x="215900" y="60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 81"/>
          <p:cNvSpPr/>
          <p:nvPr/>
        </p:nvSpPr>
        <p:spPr>
          <a:xfrm rot="0" flipH="0" flipV="0">
            <a:off x="6960632" y="4325557"/>
            <a:ext cx="76974" cy="72504"/>
          </a:xfrm>
          <a:custGeom>
            <a:pathLst>
              <a:path w="6997700" h="6591300">
                <a:moveTo>
                  <a:pt x="4864100" y="977900"/>
                </a:moveTo>
                <a:cubicBezTo>
                  <a:pt x="4318000" y="279400"/>
                  <a:pt x="3708400" y="0"/>
                  <a:pt x="2857500" y="0"/>
                </a:cubicBezTo>
                <a:cubicBezTo>
                  <a:pt x="825500" y="0"/>
                  <a:pt x="0" y="1739900"/>
                  <a:pt x="0" y="3289300"/>
                </a:cubicBezTo>
                <a:cubicBezTo>
                  <a:pt x="0" y="5359400"/>
                  <a:pt x="1295400" y="6591300"/>
                  <a:pt x="2857500" y="6591300"/>
                </a:cubicBezTo>
                <a:cubicBezTo>
                  <a:pt x="3759200" y="6591300"/>
                  <a:pt x="4432300" y="6197600"/>
                  <a:pt x="4864100" y="5638800"/>
                </a:cubicBezTo>
                <a:lnTo>
                  <a:pt x="4864100" y="6362700"/>
                </a:lnTo>
                <a:lnTo>
                  <a:pt x="6997700" y="6362700"/>
                </a:lnTo>
                <a:lnTo>
                  <a:pt x="6997700" y="228600"/>
                </a:lnTo>
                <a:lnTo>
                  <a:pt x="4864100" y="228600"/>
                </a:lnTo>
                <a:close/>
                <a:moveTo>
                  <a:pt x="3619500" y="4762500"/>
                </a:moveTo>
                <a:cubicBezTo>
                  <a:pt x="2705100" y="4762500"/>
                  <a:pt x="2298700" y="4025900"/>
                  <a:pt x="2298700" y="3289300"/>
                </a:cubicBezTo>
                <a:cubicBezTo>
                  <a:pt x="2298700" y="2578100"/>
                  <a:pt x="2692400" y="1828800"/>
                  <a:pt x="3619500" y="1828800"/>
                </a:cubicBezTo>
                <a:cubicBezTo>
                  <a:pt x="4406900" y="1828800"/>
                  <a:pt x="4953000" y="2400300"/>
                  <a:pt x="4953000" y="3289300"/>
                </a:cubicBezTo>
                <a:cubicBezTo>
                  <a:pt x="4953000" y="4191000"/>
                  <a:pt x="4406900" y="4762500"/>
                  <a:pt x="3619500" y="47625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 82"/>
          <p:cNvSpPr/>
          <p:nvPr/>
        </p:nvSpPr>
        <p:spPr>
          <a:xfrm rot="0" flipH="0" flipV="0">
            <a:off x="7047386" y="4328072"/>
            <a:ext cx="77254" cy="69011"/>
          </a:xfrm>
          <a:custGeom>
            <a:pathLst>
              <a:path w="7023100" h="6273800">
                <a:moveTo>
                  <a:pt x="7023100" y="0"/>
                </a:moveTo>
                <a:lnTo>
                  <a:pt x="1244600" y="0"/>
                </a:lnTo>
                <a:lnTo>
                  <a:pt x="1244600" y="3505200"/>
                </a:lnTo>
                <a:cubicBezTo>
                  <a:pt x="1244600" y="4445000"/>
                  <a:pt x="787400" y="4584700"/>
                  <a:pt x="381000" y="4584700"/>
                </a:cubicBezTo>
                <a:cubicBezTo>
                  <a:pt x="254000" y="4584700"/>
                  <a:pt x="127000" y="4572000"/>
                  <a:pt x="0" y="4533900"/>
                </a:cubicBezTo>
                <a:lnTo>
                  <a:pt x="0" y="6134100"/>
                </a:lnTo>
                <a:cubicBezTo>
                  <a:pt x="254000" y="6172200"/>
                  <a:pt x="800100" y="6273800"/>
                  <a:pt x="1168400" y="6273800"/>
                </a:cubicBezTo>
                <a:cubicBezTo>
                  <a:pt x="3251200" y="6273800"/>
                  <a:pt x="3378200" y="4864100"/>
                  <a:pt x="3378200" y="4089400"/>
                </a:cubicBezTo>
                <a:lnTo>
                  <a:pt x="3378200" y="1524000"/>
                </a:lnTo>
                <a:lnTo>
                  <a:pt x="4800600" y="1524000"/>
                </a:lnTo>
                <a:lnTo>
                  <a:pt x="4800600" y="6134100"/>
                </a:lnTo>
                <a:lnTo>
                  <a:pt x="7023100" y="6134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 83"/>
          <p:cNvSpPr/>
          <p:nvPr/>
        </p:nvSpPr>
        <p:spPr>
          <a:xfrm rot="0" flipH="0" flipV="0">
            <a:off x="4888741" y="4493197"/>
            <a:ext cx="46939" cy="67475"/>
          </a:xfrm>
          <a:custGeom>
            <a:pathLst>
              <a:path w="42672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1600200"/>
                </a:lnTo>
                <a:lnTo>
                  <a:pt x="4267200" y="16002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 84"/>
          <p:cNvSpPr/>
          <p:nvPr/>
        </p:nvSpPr>
        <p:spPr>
          <a:xfrm rot="0" flipH="0" flipV="0">
            <a:off x="4945460" y="4534688"/>
            <a:ext cx="28498" cy="28498"/>
          </a:xfrm>
          <a:custGeom>
            <a:pathLst>
              <a:path w="2590800" h="2590800">
                <a:moveTo>
                  <a:pt x="0" y="1295400"/>
                </a:moveTo>
                <a:cubicBezTo>
                  <a:pt x="0" y="2006600"/>
                  <a:pt x="584200" y="2590800"/>
                  <a:pt x="1295400" y="2590800"/>
                </a:cubicBezTo>
                <a:cubicBezTo>
                  <a:pt x="2006600" y="2590800"/>
                  <a:pt x="2590800" y="2006600"/>
                  <a:pt x="2590800" y="1295400"/>
                </a:cubicBezTo>
                <a:cubicBezTo>
                  <a:pt x="2590800" y="584200"/>
                  <a:pt x="2006600" y="0"/>
                  <a:pt x="1295400" y="0"/>
                </a:cubicBezTo>
                <a:cubicBezTo>
                  <a:pt x="584200" y="0"/>
                  <a:pt x="0" y="584200"/>
                  <a:pt x="0" y="1295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 85"/>
          <p:cNvSpPr/>
          <p:nvPr/>
        </p:nvSpPr>
        <p:spPr>
          <a:xfrm rot="0" flipH="0" flipV="0">
            <a:off x="5016288" y="4462883"/>
            <a:ext cx="70408" cy="97790"/>
          </a:xfrm>
          <a:custGeom>
            <a:pathLst>
              <a:path w="6400800" h="8890000">
                <a:moveTo>
                  <a:pt x="1955800" y="8890000"/>
                </a:moveTo>
                <a:lnTo>
                  <a:pt x="4445000" y="8890000"/>
                </a:lnTo>
                <a:lnTo>
                  <a:pt x="4445000" y="2133600"/>
                </a:lnTo>
                <a:lnTo>
                  <a:pt x="6400800" y="2133600"/>
                </a:lnTo>
                <a:lnTo>
                  <a:pt x="6400800" y="0"/>
                </a:lnTo>
                <a:lnTo>
                  <a:pt x="0" y="0"/>
                </a:lnTo>
                <a:lnTo>
                  <a:pt x="0" y="2133600"/>
                </a:lnTo>
                <a:lnTo>
                  <a:pt x="1955800" y="2133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86"/>
          <p:cNvSpPr/>
          <p:nvPr/>
        </p:nvSpPr>
        <p:spPr>
          <a:xfrm rot="0" flipH="0" flipV="0">
            <a:off x="5091865" y="4490683"/>
            <a:ext cx="80746" cy="72504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 87"/>
          <p:cNvSpPr/>
          <p:nvPr/>
        </p:nvSpPr>
        <p:spPr>
          <a:xfrm rot="0" flipH="0" flipV="0">
            <a:off x="5178759" y="4493197"/>
            <a:ext cx="102539" cy="67475"/>
          </a:xfrm>
          <a:custGeom>
            <a:pathLst>
              <a:path w="9321800" h="6134100">
                <a:moveTo>
                  <a:pt x="0" y="6134100"/>
                </a:moveTo>
                <a:lnTo>
                  <a:pt x="2108200" y="6134100"/>
                </a:lnTo>
                <a:lnTo>
                  <a:pt x="2628900" y="2755900"/>
                </a:lnTo>
                <a:lnTo>
                  <a:pt x="3860800" y="6134100"/>
                </a:lnTo>
                <a:lnTo>
                  <a:pt x="5461000" y="6134100"/>
                </a:lnTo>
                <a:lnTo>
                  <a:pt x="6692900" y="2755900"/>
                </a:lnTo>
                <a:lnTo>
                  <a:pt x="7213600" y="6134100"/>
                </a:lnTo>
                <a:lnTo>
                  <a:pt x="9321800" y="6134100"/>
                </a:lnTo>
                <a:lnTo>
                  <a:pt x="8343900" y="0"/>
                </a:lnTo>
                <a:lnTo>
                  <a:pt x="5943600" y="0"/>
                </a:lnTo>
                <a:lnTo>
                  <a:pt x="4660900" y="3644900"/>
                </a:lnTo>
                <a:lnTo>
                  <a:pt x="3378200" y="0"/>
                </a:lnTo>
                <a:lnTo>
                  <a:pt x="9779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 88"/>
          <p:cNvSpPr/>
          <p:nvPr/>
        </p:nvSpPr>
        <p:spPr>
          <a:xfrm rot="0" flipH="0" flipV="0">
            <a:off x="5287445" y="4490683"/>
            <a:ext cx="55740" cy="72504"/>
          </a:xfrm>
          <a:custGeom>
            <a:pathLst>
              <a:path w="5067300" h="6591300">
                <a:moveTo>
                  <a:pt x="5067300" y="4178300"/>
                </a:moveTo>
                <a:cubicBezTo>
                  <a:pt x="4508500" y="4673600"/>
                  <a:pt x="4038600" y="4787900"/>
                  <a:pt x="3695700" y="4787900"/>
                </a:cubicBezTo>
                <a:cubicBezTo>
                  <a:pt x="2819400" y="4787900"/>
                  <a:pt x="2298700" y="4178300"/>
                  <a:pt x="2298700" y="3302000"/>
                </a:cubicBezTo>
                <a:cubicBezTo>
                  <a:pt x="2298700" y="2438400"/>
                  <a:pt x="2743200" y="1778000"/>
                  <a:pt x="3606800" y="1778000"/>
                </a:cubicBezTo>
                <a:cubicBezTo>
                  <a:pt x="4114800" y="1778000"/>
                  <a:pt x="4648200" y="2006600"/>
                  <a:pt x="5067300" y="2413000"/>
                </a:cubicBezTo>
                <a:lnTo>
                  <a:pt x="5067300" y="482600"/>
                </a:lnTo>
                <a:cubicBezTo>
                  <a:pt x="4368800" y="152400"/>
                  <a:pt x="3797300" y="0"/>
                  <a:pt x="3124200" y="0"/>
                </a:cubicBezTo>
                <a:cubicBezTo>
                  <a:pt x="1041400" y="0"/>
                  <a:pt x="0" y="1574800"/>
                  <a:pt x="0" y="3289300"/>
                </a:cubicBezTo>
                <a:cubicBezTo>
                  <a:pt x="0" y="5346700"/>
                  <a:pt x="1333500" y="6591300"/>
                  <a:pt x="3124200" y="6591300"/>
                </a:cubicBezTo>
                <a:cubicBezTo>
                  <a:pt x="4127500" y="6591300"/>
                  <a:pt x="4965700" y="6172200"/>
                  <a:pt x="5067300" y="6121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 89"/>
          <p:cNvSpPr/>
          <p:nvPr/>
        </p:nvSpPr>
        <p:spPr>
          <a:xfrm rot="0" flipH="0" flipV="0">
            <a:off x="5355200" y="4493197"/>
            <a:ext cx="77254" cy="67475"/>
          </a:xfrm>
          <a:custGeom>
            <a:pathLst>
              <a:path w="70231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416300"/>
                </a:lnTo>
                <a:lnTo>
                  <a:pt x="4216400" y="6134100"/>
                </a:lnTo>
                <a:lnTo>
                  <a:pt x="7023100" y="6134100"/>
                </a:lnTo>
                <a:lnTo>
                  <a:pt x="4267200" y="2882900"/>
                </a:lnTo>
                <a:lnTo>
                  <a:pt x="6794500" y="0"/>
                </a:lnTo>
                <a:lnTo>
                  <a:pt x="4076700" y="0"/>
                </a:lnTo>
                <a:lnTo>
                  <a:pt x="2222500" y="25019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 90"/>
          <p:cNvSpPr/>
          <p:nvPr/>
        </p:nvSpPr>
        <p:spPr>
          <a:xfrm rot="0" flipH="0" flipV="0">
            <a:off x="5432873" y="4537203"/>
            <a:ext cx="39116" cy="43027"/>
          </a:xfrm>
          <a:custGeom>
            <a:pathLst>
              <a:path w="3556000" h="3911600">
                <a:moveTo>
                  <a:pt x="0" y="3911600"/>
                </a:moveTo>
                <a:lnTo>
                  <a:pt x="1689100" y="3911600"/>
                </a:lnTo>
                <a:lnTo>
                  <a:pt x="3556000" y="0"/>
                </a:lnTo>
                <a:lnTo>
                  <a:pt x="13335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 91"/>
          <p:cNvSpPr/>
          <p:nvPr/>
        </p:nvSpPr>
        <p:spPr>
          <a:xfrm rot="0" flipH="0" flipV="0">
            <a:off x="5516274" y="4493197"/>
            <a:ext cx="70408" cy="67475"/>
          </a:xfrm>
          <a:custGeom>
            <a:pathLst>
              <a:path w="6400800" h="6134100">
                <a:moveTo>
                  <a:pt x="0" y="0"/>
                </a:moveTo>
                <a:lnTo>
                  <a:pt x="0" y="6134100"/>
                </a:lnTo>
                <a:lnTo>
                  <a:pt x="2222500" y="6134100"/>
                </a:lnTo>
                <a:lnTo>
                  <a:pt x="2222500" y="1524000"/>
                </a:lnTo>
                <a:lnTo>
                  <a:pt x="4178300" y="1524000"/>
                </a:lnTo>
                <a:lnTo>
                  <a:pt x="4178300" y="6134100"/>
                </a:lnTo>
                <a:lnTo>
                  <a:pt x="6400800" y="6134100"/>
                </a:lnTo>
                <a:lnTo>
                  <a:pt x="64008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 92"/>
          <p:cNvSpPr/>
          <p:nvPr/>
        </p:nvSpPr>
        <p:spPr>
          <a:xfrm rot="0" flipH="0" flipV="0">
            <a:off x="5602329" y="4490683"/>
            <a:ext cx="77114" cy="99326"/>
          </a:xfrm>
          <a:custGeom>
            <a:pathLst>
              <a:path w="7010400" h="9029700">
                <a:moveTo>
                  <a:pt x="0" y="228600"/>
                </a:moveTo>
                <a:lnTo>
                  <a:pt x="0" y="9029700"/>
                </a:lnTo>
                <a:lnTo>
                  <a:pt x="2222500" y="9029700"/>
                </a:lnTo>
                <a:lnTo>
                  <a:pt x="2222500" y="5740400"/>
                </a:lnTo>
                <a:cubicBezTo>
                  <a:pt x="2781300" y="6350000"/>
                  <a:pt x="3429000" y="6591300"/>
                  <a:pt x="4152900" y="6591300"/>
                </a:cubicBezTo>
                <a:cubicBezTo>
                  <a:pt x="5918200" y="6591300"/>
                  <a:pt x="7010400" y="5092700"/>
                  <a:pt x="7010400" y="3289300"/>
                </a:cubicBezTo>
                <a:cubicBezTo>
                  <a:pt x="7010400" y="1320800"/>
                  <a:pt x="5867400" y="0"/>
                  <a:pt x="4152900" y="0"/>
                </a:cubicBezTo>
                <a:cubicBezTo>
                  <a:pt x="3263900" y="0"/>
                  <a:pt x="2679700" y="304800"/>
                  <a:pt x="2133600" y="977900"/>
                </a:cubicBezTo>
                <a:lnTo>
                  <a:pt x="2133600" y="228600"/>
                </a:lnTo>
                <a:close/>
                <a:moveTo>
                  <a:pt x="3378200" y="4762500"/>
                </a:moveTo>
                <a:cubicBezTo>
                  <a:pt x="2438400" y="4762500"/>
                  <a:pt x="2044700" y="4025900"/>
                  <a:pt x="2044700" y="3289300"/>
                </a:cubicBezTo>
                <a:cubicBezTo>
                  <a:pt x="2044700" y="2565400"/>
                  <a:pt x="2438400" y="1828800"/>
                  <a:pt x="3378200" y="1828800"/>
                </a:cubicBezTo>
                <a:cubicBezTo>
                  <a:pt x="4165600" y="1828800"/>
                  <a:pt x="4711700" y="2400300"/>
                  <a:pt x="4711700" y="3289300"/>
                </a:cubicBezTo>
                <a:cubicBezTo>
                  <a:pt x="4711700" y="4191000"/>
                  <a:pt x="4165600" y="4762500"/>
                  <a:pt x="3378200" y="47625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 93"/>
          <p:cNvSpPr/>
          <p:nvPr/>
        </p:nvSpPr>
        <p:spPr>
          <a:xfrm rot="0" flipH="0" flipV="0">
            <a:off x="5687825" y="4490683"/>
            <a:ext cx="80746" cy="72504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 94"/>
          <p:cNvSpPr/>
          <p:nvPr/>
        </p:nvSpPr>
        <p:spPr>
          <a:xfrm rot="0" flipH="0" flipV="0">
            <a:off x="5776954" y="4490683"/>
            <a:ext cx="55740" cy="72504"/>
          </a:xfrm>
          <a:custGeom>
            <a:pathLst>
              <a:path w="5067300" h="6591300">
                <a:moveTo>
                  <a:pt x="5067300" y="4178300"/>
                </a:moveTo>
                <a:cubicBezTo>
                  <a:pt x="4508500" y="4673600"/>
                  <a:pt x="4038600" y="4787900"/>
                  <a:pt x="3695700" y="4787900"/>
                </a:cubicBezTo>
                <a:cubicBezTo>
                  <a:pt x="2819400" y="4787900"/>
                  <a:pt x="2298700" y="4178300"/>
                  <a:pt x="2298700" y="3302000"/>
                </a:cubicBezTo>
                <a:cubicBezTo>
                  <a:pt x="2298700" y="2438400"/>
                  <a:pt x="2743200" y="1778000"/>
                  <a:pt x="3606800" y="1778000"/>
                </a:cubicBezTo>
                <a:cubicBezTo>
                  <a:pt x="4114800" y="1778000"/>
                  <a:pt x="4648200" y="2006600"/>
                  <a:pt x="5067300" y="2413000"/>
                </a:cubicBezTo>
                <a:lnTo>
                  <a:pt x="5067300" y="482600"/>
                </a:lnTo>
                <a:cubicBezTo>
                  <a:pt x="4368800" y="152400"/>
                  <a:pt x="3797300" y="0"/>
                  <a:pt x="3124200" y="0"/>
                </a:cubicBezTo>
                <a:cubicBezTo>
                  <a:pt x="1041400" y="0"/>
                  <a:pt x="0" y="1574800"/>
                  <a:pt x="0" y="3289300"/>
                </a:cubicBezTo>
                <a:cubicBezTo>
                  <a:pt x="0" y="5346700"/>
                  <a:pt x="1333500" y="6591300"/>
                  <a:pt x="3124200" y="6591300"/>
                </a:cubicBezTo>
                <a:cubicBezTo>
                  <a:pt x="4127500" y="6591300"/>
                  <a:pt x="4965700" y="6172200"/>
                  <a:pt x="5067300" y="6121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 95"/>
          <p:cNvSpPr/>
          <p:nvPr/>
        </p:nvSpPr>
        <p:spPr>
          <a:xfrm rot="0" flipH="0" flipV="0">
            <a:off x="5844709" y="4493197"/>
            <a:ext cx="70408" cy="67475"/>
          </a:xfrm>
          <a:custGeom>
            <a:pathLst>
              <a:path w="6400800" h="6134100">
                <a:moveTo>
                  <a:pt x="0" y="0"/>
                </a:moveTo>
                <a:lnTo>
                  <a:pt x="0" y="6134100"/>
                </a:lnTo>
                <a:lnTo>
                  <a:pt x="2222500" y="6134100"/>
                </a:lnTo>
                <a:lnTo>
                  <a:pt x="2222500" y="1524000"/>
                </a:lnTo>
                <a:lnTo>
                  <a:pt x="4178300" y="1524000"/>
                </a:lnTo>
                <a:lnTo>
                  <a:pt x="4178300" y="6134100"/>
                </a:lnTo>
                <a:lnTo>
                  <a:pt x="6400800" y="6134100"/>
                </a:lnTo>
                <a:lnTo>
                  <a:pt x="64008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 96"/>
          <p:cNvSpPr/>
          <p:nvPr/>
        </p:nvSpPr>
        <p:spPr>
          <a:xfrm rot="0" flipH="0" flipV="0">
            <a:off x="5927132" y="4490683"/>
            <a:ext cx="74599" cy="72504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 97"/>
          <p:cNvSpPr/>
          <p:nvPr/>
        </p:nvSpPr>
        <p:spPr>
          <a:xfrm rot="0" flipH="0" flipV="0">
            <a:off x="6013466" y="4493197"/>
            <a:ext cx="77254" cy="67475"/>
          </a:xfrm>
          <a:custGeom>
            <a:pathLst>
              <a:path w="70231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416300"/>
                </a:lnTo>
                <a:lnTo>
                  <a:pt x="4216400" y="6134100"/>
                </a:lnTo>
                <a:lnTo>
                  <a:pt x="7023100" y="6134100"/>
                </a:lnTo>
                <a:lnTo>
                  <a:pt x="4267200" y="2882900"/>
                </a:lnTo>
                <a:lnTo>
                  <a:pt x="6794500" y="0"/>
                </a:lnTo>
                <a:lnTo>
                  <a:pt x="4076700" y="0"/>
                </a:lnTo>
                <a:lnTo>
                  <a:pt x="2222500" y="25019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 98"/>
          <p:cNvSpPr/>
          <p:nvPr/>
        </p:nvSpPr>
        <p:spPr>
          <a:xfrm rot="0" flipH="0" flipV="0">
            <a:off x="6090162" y="4493197"/>
            <a:ext cx="59651" cy="67475"/>
          </a:xfrm>
          <a:custGeom>
            <a:pathLst>
              <a:path w="5422900" h="6134100">
                <a:moveTo>
                  <a:pt x="1600200" y="6134100"/>
                </a:moveTo>
                <a:lnTo>
                  <a:pt x="3822700" y="6134100"/>
                </a:lnTo>
                <a:lnTo>
                  <a:pt x="3822700" y="1600200"/>
                </a:lnTo>
                <a:lnTo>
                  <a:pt x="5422900" y="1600200"/>
                </a:lnTo>
                <a:lnTo>
                  <a:pt x="5422900" y="0"/>
                </a:lnTo>
                <a:lnTo>
                  <a:pt x="0" y="0"/>
                </a:lnTo>
                <a:lnTo>
                  <a:pt x="0" y="1600200"/>
                </a:lnTo>
                <a:lnTo>
                  <a:pt x="1600200" y="1600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 99"/>
          <p:cNvSpPr/>
          <p:nvPr/>
        </p:nvSpPr>
        <p:spPr>
          <a:xfrm rot="0" flipH="0" flipV="0">
            <a:off x="6183341" y="4462883"/>
            <a:ext cx="93878" cy="99047"/>
          </a:xfrm>
          <a:custGeom>
            <a:pathLst>
              <a:path w="8534400" h="9004300">
                <a:moveTo>
                  <a:pt x="1778000" y="0"/>
                </a:moveTo>
                <a:lnTo>
                  <a:pt x="1778000" y="4902200"/>
                </a:lnTo>
                <a:cubicBezTo>
                  <a:pt x="1778000" y="6159500"/>
                  <a:pt x="1638300" y="6845300"/>
                  <a:pt x="546100" y="6845300"/>
                </a:cubicBezTo>
                <a:cubicBezTo>
                  <a:pt x="368300" y="6845300"/>
                  <a:pt x="190500" y="6807200"/>
                  <a:pt x="0" y="6756400"/>
                </a:cubicBezTo>
                <a:lnTo>
                  <a:pt x="0" y="8890000"/>
                </a:lnTo>
                <a:cubicBezTo>
                  <a:pt x="399653" y="9004300"/>
                  <a:pt x="683418" y="9004300"/>
                  <a:pt x="1057275" y="9004300"/>
                </a:cubicBezTo>
                <a:cubicBezTo>
                  <a:pt x="4203700" y="9004300"/>
                  <a:pt x="4203700" y="6921500"/>
                  <a:pt x="4203700" y="5638800"/>
                </a:cubicBezTo>
                <a:lnTo>
                  <a:pt x="4203700" y="2133600"/>
                </a:lnTo>
                <a:lnTo>
                  <a:pt x="6045200" y="2133600"/>
                </a:lnTo>
                <a:lnTo>
                  <a:pt x="6045200" y="8890000"/>
                </a:lnTo>
                <a:lnTo>
                  <a:pt x="8534400" y="8890000"/>
                </a:lnTo>
                <a:lnTo>
                  <a:pt x="85344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 100"/>
          <p:cNvSpPr/>
          <p:nvPr/>
        </p:nvSpPr>
        <p:spPr>
          <a:xfrm rot="0" flipH="0" flipV="0">
            <a:off x="6290212" y="4490683"/>
            <a:ext cx="74599" cy="72504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rot="0" flipH="0" flipV="0">
            <a:off x="6376546" y="4493197"/>
            <a:ext cx="71386" cy="67475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rot="0" flipH="0" flipV="0">
            <a:off x="6463579" y="4493197"/>
            <a:ext cx="72364" cy="67475"/>
          </a:xfrm>
          <a:custGeom>
            <a:pathLst>
              <a:path w="6578600" h="6134100">
                <a:moveTo>
                  <a:pt x="0" y="0"/>
                </a:moveTo>
                <a:lnTo>
                  <a:pt x="0" y="6134100"/>
                </a:lnTo>
                <a:lnTo>
                  <a:pt x="2159000" y="6134100"/>
                </a:lnTo>
                <a:lnTo>
                  <a:pt x="4356100" y="2755900"/>
                </a:lnTo>
                <a:lnTo>
                  <a:pt x="4356100" y="6134100"/>
                </a:lnTo>
                <a:lnTo>
                  <a:pt x="6578600" y="6134100"/>
                </a:lnTo>
                <a:lnTo>
                  <a:pt x="6578600" y="0"/>
                </a:lnTo>
                <a:lnTo>
                  <a:pt x="4445000" y="0"/>
                </a:lnTo>
                <a:lnTo>
                  <a:pt x="2222500" y="3289300"/>
                </a:lnTo>
                <a:lnTo>
                  <a:pt x="22225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rot="0" flipH="0" flipV="0">
            <a:off x="6551591" y="4493197"/>
            <a:ext cx="71386" cy="67475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 rot="0" flipH="0" flipV="0">
            <a:off x="6634991" y="4490683"/>
            <a:ext cx="76974" cy="72504"/>
          </a:xfrm>
          <a:custGeom>
            <a:pathLst>
              <a:path w="6997700" h="6591300">
                <a:moveTo>
                  <a:pt x="4864100" y="977900"/>
                </a:moveTo>
                <a:cubicBezTo>
                  <a:pt x="4318000" y="279400"/>
                  <a:pt x="3708400" y="0"/>
                  <a:pt x="2857500" y="0"/>
                </a:cubicBezTo>
                <a:cubicBezTo>
                  <a:pt x="825500" y="0"/>
                  <a:pt x="0" y="1739900"/>
                  <a:pt x="0" y="3289300"/>
                </a:cubicBezTo>
                <a:cubicBezTo>
                  <a:pt x="0" y="5359400"/>
                  <a:pt x="1295400" y="6591300"/>
                  <a:pt x="2857500" y="6591300"/>
                </a:cubicBezTo>
                <a:cubicBezTo>
                  <a:pt x="3759200" y="6591300"/>
                  <a:pt x="4432300" y="6197600"/>
                  <a:pt x="4864100" y="5638800"/>
                </a:cubicBezTo>
                <a:lnTo>
                  <a:pt x="4864100" y="6362700"/>
                </a:lnTo>
                <a:lnTo>
                  <a:pt x="6997700" y="6362700"/>
                </a:lnTo>
                <a:lnTo>
                  <a:pt x="6997700" y="228600"/>
                </a:lnTo>
                <a:lnTo>
                  <a:pt x="4864100" y="228600"/>
                </a:lnTo>
                <a:close/>
                <a:moveTo>
                  <a:pt x="3619500" y="4762500"/>
                </a:moveTo>
                <a:cubicBezTo>
                  <a:pt x="2705100" y="4762500"/>
                  <a:pt x="2298700" y="4025900"/>
                  <a:pt x="2298700" y="3289300"/>
                </a:cubicBezTo>
                <a:cubicBezTo>
                  <a:pt x="2298700" y="2578100"/>
                  <a:pt x="2692400" y="1828800"/>
                  <a:pt x="3619500" y="1828800"/>
                </a:cubicBezTo>
                <a:cubicBezTo>
                  <a:pt x="4406900" y="1828800"/>
                  <a:pt x="4953000" y="2400300"/>
                  <a:pt x="4953000" y="3289300"/>
                </a:cubicBezTo>
                <a:cubicBezTo>
                  <a:pt x="4953000" y="4191000"/>
                  <a:pt x="4406900" y="4762500"/>
                  <a:pt x="3619500" y="47625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 rot="0" flipH="0" flipV="0">
            <a:off x="6721745" y="4537203"/>
            <a:ext cx="39116" cy="43027"/>
          </a:xfrm>
          <a:custGeom>
            <a:pathLst>
              <a:path w="3556000" h="3911600">
                <a:moveTo>
                  <a:pt x="0" y="3911600"/>
                </a:moveTo>
                <a:lnTo>
                  <a:pt x="1689100" y="3911600"/>
                </a:lnTo>
                <a:lnTo>
                  <a:pt x="3556000" y="0"/>
                </a:lnTo>
                <a:lnTo>
                  <a:pt x="13335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 rot="0" flipH="0" flipV="0">
            <a:off x="6799278" y="4493197"/>
            <a:ext cx="86055" cy="87033"/>
          </a:xfrm>
          <a:custGeom>
            <a:pathLst>
              <a:path w="7823200" h="7912100">
                <a:moveTo>
                  <a:pt x="1333500" y="0"/>
                </a:moveTo>
                <a:lnTo>
                  <a:pt x="1333500" y="2324100"/>
                </a:lnTo>
                <a:cubicBezTo>
                  <a:pt x="1333500" y="2717800"/>
                  <a:pt x="1333500" y="3060700"/>
                  <a:pt x="1206500" y="3517900"/>
                </a:cubicBezTo>
                <a:cubicBezTo>
                  <a:pt x="1016000" y="4229100"/>
                  <a:pt x="558800" y="4610100"/>
                  <a:pt x="0" y="4610100"/>
                </a:cubicBezTo>
                <a:lnTo>
                  <a:pt x="0" y="7912100"/>
                </a:lnTo>
                <a:lnTo>
                  <a:pt x="1955800" y="7912100"/>
                </a:lnTo>
                <a:lnTo>
                  <a:pt x="1955800" y="6134100"/>
                </a:lnTo>
                <a:lnTo>
                  <a:pt x="5867400" y="6134100"/>
                </a:lnTo>
                <a:lnTo>
                  <a:pt x="5867400" y="7912100"/>
                </a:lnTo>
                <a:lnTo>
                  <a:pt x="7823200" y="7912100"/>
                </a:lnTo>
                <a:lnTo>
                  <a:pt x="7823200" y="4610100"/>
                </a:lnTo>
                <a:lnTo>
                  <a:pt x="6934200" y="4610100"/>
                </a:lnTo>
                <a:lnTo>
                  <a:pt x="6934200" y="0"/>
                </a:lnTo>
                <a:close/>
                <a:moveTo>
                  <a:pt x="4800600" y="4610100"/>
                </a:moveTo>
                <a:lnTo>
                  <a:pt x="2641600" y="4610100"/>
                </a:lnTo>
                <a:cubicBezTo>
                  <a:pt x="3238500" y="4025900"/>
                  <a:pt x="3327400" y="3429000"/>
                  <a:pt x="3327400" y="2628900"/>
                </a:cubicBezTo>
                <a:lnTo>
                  <a:pt x="3327400" y="1524000"/>
                </a:lnTo>
                <a:lnTo>
                  <a:pt x="4800600" y="1524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 rot="0" flipH="0" flipV="0">
            <a:off x="6896090" y="4534688"/>
            <a:ext cx="28498" cy="28498"/>
          </a:xfrm>
          <a:custGeom>
            <a:pathLst>
              <a:path w="2590800" h="2590800">
                <a:moveTo>
                  <a:pt x="0" y="1295400"/>
                </a:moveTo>
                <a:cubicBezTo>
                  <a:pt x="0" y="2006600"/>
                  <a:pt x="584200" y="2590800"/>
                  <a:pt x="1295400" y="2590800"/>
                </a:cubicBezTo>
                <a:cubicBezTo>
                  <a:pt x="2006600" y="2590800"/>
                  <a:pt x="2590800" y="2006600"/>
                  <a:pt x="2590800" y="1295400"/>
                </a:cubicBezTo>
                <a:cubicBezTo>
                  <a:pt x="2590800" y="584200"/>
                  <a:pt x="2006600" y="0"/>
                  <a:pt x="1295400" y="0"/>
                </a:cubicBezTo>
                <a:cubicBezTo>
                  <a:pt x="584200" y="0"/>
                  <a:pt x="0" y="584200"/>
                  <a:pt x="0" y="1295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rot="0" flipH="0" flipV="0">
            <a:off x="6966919" y="4460089"/>
            <a:ext cx="76415" cy="100584"/>
          </a:xfrm>
          <a:custGeom>
            <a:pathLst>
              <a:path w="6946900" h="9144000">
                <a:moveTo>
                  <a:pt x="6845300" y="7188200"/>
                </a:moveTo>
                <a:lnTo>
                  <a:pt x="4229100" y="7188200"/>
                </a:lnTo>
                <a:cubicBezTo>
                  <a:pt x="6235700" y="5130800"/>
                  <a:pt x="6946900" y="4279900"/>
                  <a:pt x="6946900" y="2959100"/>
                </a:cubicBezTo>
                <a:cubicBezTo>
                  <a:pt x="6946900" y="1460500"/>
                  <a:pt x="5926931" y="0"/>
                  <a:pt x="3695898" y="0"/>
                </a:cubicBezTo>
                <a:cubicBezTo>
                  <a:pt x="980479" y="0"/>
                  <a:pt x="330200" y="2095500"/>
                  <a:pt x="330200" y="3378200"/>
                </a:cubicBezTo>
                <a:lnTo>
                  <a:pt x="2578100" y="3378200"/>
                </a:lnTo>
                <a:cubicBezTo>
                  <a:pt x="2578100" y="3022600"/>
                  <a:pt x="2578100" y="1866900"/>
                  <a:pt x="3625453" y="1866900"/>
                </a:cubicBezTo>
                <a:cubicBezTo>
                  <a:pt x="4336454" y="1866900"/>
                  <a:pt x="4724400" y="2438400"/>
                  <a:pt x="4724400" y="3022600"/>
                </a:cubicBezTo>
                <a:cubicBezTo>
                  <a:pt x="4724400" y="3543300"/>
                  <a:pt x="4483100" y="3924300"/>
                  <a:pt x="3683000" y="4851400"/>
                </a:cubicBezTo>
                <a:lnTo>
                  <a:pt x="0" y="9144000"/>
                </a:lnTo>
                <a:lnTo>
                  <a:pt x="6845300" y="9144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rot="0" flipH="0" flipV="0">
            <a:off x="7053113" y="4462883"/>
            <a:ext cx="75438" cy="100584"/>
          </a:xfrm>
          <a:custGeom>
            <a:pathLst>
              <a:path w="6858000" h="9144000">
                <a:moveTo>
                  <a:pt x="3009900" y="0"/>
                </a:moveTo>
                <a:lnTo>
                  <a:pt x="977900" y="2959100"/>
                </a:lnTo>
                <a:cubicBezTo>
                  <a:pt x="304800" y="3937000"/>
                  <a:pt x="0" y="4800600"/>
                  <a:pt x="0" y="5918200"/>
                </a:cubicBezTo>
                <a:cubicBezTo>
                  <a:pt x="0" y="7874000"/>
                  <a:pt x="1358900" y="9144000"/>
                  <a:pt x="3403600" y="9144000"/>
                </a:cubicBezTo>
                <a:cubicBezTo>
                  <a:pt x="5689600" y="9144000"/>
                  <a:pt x="6858000" y="7632700"/>
                  <a:pt x="6858000" y="5918200"/>
                </a:cubicBezTo>
                <a:cubicBezTo>
                  <a:pt x="6858000" y="4216400"/>
                  <a:pt x="5791200" y="2997200"/>
                  <a:pt x="4203700" y="2997200"/>
                </a:cubicBezTo>
                <a:cubicBezTo>
                  <a:pt x="3886200" y="2997200"/>
                  <a:pt x="3670300" y="3048000"/>
                  <a:pt x="3467100" y="3111500"/>
                </a:cubicBezTo>
                <a:lnTo>
                  <a:pt x="5638800" y="0"/>
                </a:lnTo>
                <a:close/>
                <a:moveTo>
                  <a:pt x="3378200" y="7277100"/>
                </a:moveTo>
                <a:cubicBezTo>
                  <a:pt x="2590800" y="7277100"/>
                  <a:pt x="2133600" y="6692900"/>
                  <a:pt x="2133600" y="5943600"/>
                </a:cubicBezTo>
                <a:cubicBezTo>
                  <a:pt x="2133600" y="5219700"/>
                  <a:pt x="2590800" y="4622800"/>
                  <a:pt x="3378200" y="4622800"/>
                </a:cubicBezTo>
                <a:cubicBezTo>
                  <a:pt x="4191000" y="4622800"/>
                  <a:pt x="4635500" y="5245100"/>
                  <a:pt x="4635500" y="5943600"/>
                </a:cubicBezTo>
                <a:cubicBezTo>
                  <a:pt x="4635500" y="6692900"/>
                  <a:pt x="4140200" y="7277100"/>
                  <a:pt x="3378200" y="7277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10"/>
          <p:cNvSpPr/>
          <p:nvPr/>
        </p:nvSpPr>
        <p:spPr>
          <a:xfrm rot="0" flipH="0" flipV="0">
            <a:off x="2493677" y="1937234"/>
            <a:ext cx="4567237" cy="9238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3842" dirty="0"/>
          </a:p>
          <a:p>
            <a:endParaRPr lang="en-US" sz="1989" dirty="0"/>
          </a:p>
        </p:txBody>
      </p:sp>
      <p:sp>
        <p:nvSpPr>
          <p:cNvPr id="111" name="Freeform 111"/>
          <p:cNvSpPr/>
          <p:nvPr/>
        </p:nvSpPr>
        <p:spPr>
          <a:xfrm rot="0" flipH="0" flipV="0">
            <a:off x="2562001" y="2149427"/>
            <a:ext cx="140550" cy="341616"/>
          </a:xfrm>
          <a:custGeom>
            <a:pathLst>
              <a:path w="3657600" h="8890000">
                <a:moveTo>
                  <a:pt x="1358900" y="8890000"/>
                </a:moveTo>
                <a:lnTo>
                  <a:pt x="3657600" y="8890000"/>
                </a:lnTo>
                <a:lnTo>
                  <a:pt x="3657600" y="0"/>
                </a:lnTo>
                <a:lnTo>
                  <a:pt x="0" y="0"/>
                </a:lnTo>
                <a:lnTo>
                  <a:pt x="0" y="2044700"/>
                </a:lnTo>
                <a:lnTo>
                  <a:pt x="1358900" y="2044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4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rot="0" flipH="0" flipV="0">
            <a:off x="2804548" y="2140643"/>
            <a:ext cx="229859" cy="356745"/>
          </a:xfrm>
          <a:custGeom>
            <a:pathLst>
              <a:path w="5981700" h="9283700">
                <a:moveTo>
                  <a:pt x="1518443" y="4220369"/>
                </a:moveTo>
                <a:cubicBezTo>
                  <a:pt x="1067858" y="4030398"/>
                  <a:pt x="740238" y="3769122"/>
                  <a:pt x="535582" y="3436541"/>
                </a:cubicBezTo>
                <a:cubicBezTo>
                  <a:pt x="330927" y="3103960"/>
                  <a:pt x="228600" y="2739364"/>
                  <a:pt x="228600" y="2342754"/>
                </a:cubicBezTo>
                <a:cubicBezTo>
                  <a:pt x="228600" y="1665155"/>
                  <a:pt x="465402" y="1105297"/>
                  <a:pt x="939006" y="663179"/>
                </a:cubicBezTo>
                <a:cubicBezTo>
                  <a:pt x="1412742" y="221060"/>
                  <a:pt x="2086107" y="0"/>
                  <a:pt x="2959100" y="0"/>
                </a:cubicBezTo>
                <a:cubicBezTo>
                  <a:pt x="3823758" y="0"/>
                  <a:pt x="4495006" y="221060"/>
                  <a:pt x="4972843" y="663179"/>
                </a:cubicBezTo>
                <a:cubicBezTo>
                  <a:pt x="5450681" y="1105297"/>
                  <a:pt x="5689600" y="1665155"/>
                  <a:pt x="5689600" y="2342754"/>
                </a:cubicBezTo>
                <a:cubicBezTo>
                  <a:pt x="5689600" y="2764103"/>
                  <a:pt x="5579864" y="3139083"/>
                  <a:pt x="5360392" y="3467696"/>
                </a:cubicBezTo>
                <a:cubicBezTo>
                  <a:pt x="5140920" y="3796176"/>
                  <a:pt x="4832350" y="4047133"/>
                  <a:pt x="4434681" y="4220568"/>
                </a:cubicBezTo>
                <a:cubicBezTo>
                  <a:pt x="4939903" y="4423106"/>
                  <a:pt x="5324011" y="4718580"/>
                  <a:pt x="5587007" y="5106988"/>
                </a:cubicBezTo>
                <a:cubicBezTo>
                  <a:pt x="5850135" y="5495264"/>
                  <a:pt x="5981700" y="5943468"/>
                  <a:pt x="5981700" y="6451600"/>
                </a:cubicBezTo>
                <a:cubicBezTo>
                  <a:pt x="5981700" y="7290330"/>
                  <a:pt x="5713809" y="7972029"/>
                  <a:pt x="5178028" y="8496697"/>
                </a:cubicBezTo>
                <a:cubicBezTo>
                  <a:pt x="4642379" y="9021366"/>
                  <a:pt x="3929856" y="9283700"/>
                  <a:pt x="3040459" y="9283700"/>
                </a:cubicBezTo>
                <a:cubicBezTo>
                  <a:pt x="2213107" y="9283700"/>
                  <a:pt x="1524330" y="9066808"/>
                  <a:pt x="974129" y="8633024"/>
                </a:cubicBezTo>
                <a:cubicBezTo>
                  <a:pt x="324709" y="8120791"/>
                  <a:pt x="0" y="7418388"/>
                  <a:pt x="0" y="6525816"/>
                </a:cubicBezTo>
                <a:cubicBezTo>
                  <a:pt x="0" y="6034220"/>
                  <a:pt x="121774" y="5582907"/>
                  <a:pt x="365323" y="5171877"/>
                </a:cubicBezTo>
                <a:cubicBezTo>
                  <a:pt x="609004" y="4760715"/>
                  <a:pt x="993378" y="4443545"/>
                  <a:pt x="1518443" y="4220369"/>
                </a:cubicBezTo>
                <a:close/>
                <a:moveTo>
                  <a:pt x="1879600" y="2467174"/>
                </a:moveTo>
                <a:cubicBezTo>
                  <a:pt x="1879600" y="2813778"/>
                  <a:pt x="1977826" y="3084050"/>
                  <a:pt x="2174279" y="3277990"/>
                </a:cubicBezTo>
                <a:cubicBezTo>
                  <a:pt x="2370732" y="3471797"/>
                  <a:pt x="2632339" y="3568700"/>
                  <a:pt x="2959100" y="3568700"/>
                </a:cubicBezTo>
                <a:cubicBezTo>
                  <a:pt x="3290093" y="3568700"/>
                  <a:pt x="3554875" y="3470739"/>
                  <a:pt x="3753445" y="3274815"/>
                </a:cubicBezTo>
                <a:cubicBezTo>
                  <a:pt x="3952014" y="3078890"/>
                  <a:pt x="4051300" y="2807626"/>
                  <a:pt x="4051300" y="2461022"/>
                </a:cubicBezTo>
                <a:cubicBezTo>
                  <a:pt x="4051300" y="2135188"/>
                  <a:pt x="3953007" y="1874309"/>
                  <a:pt x="3756421" y="1678385"/>
                </a:cubicBezTo>
                <a:cubicBezTo>
                  <a:pt x="3559968" y="1482329"/>
                  <a:pt x="3300478" y="1384300"/>
                  <a:pt x="2977951" y="1384300"/>
                </a:cubicBezTo>
                <a:cubicBezTo>
                  <a:pt x="2642856" y="1384300"/>
                  <a:pt x="2376024" y="1483321"/>
                  <a:pt x="2177454" y="1681361"/>
                </a:cubicBezTo>
                <a:cubicBezTo>
                  <a:pt x="1978884" y="1879402"/>
                  <a:pt x="1879600" y="2141340"/>
                  <a:pt x="1879600" y="2467174"/>
                </a:cubicBezTo>
                <a:close/>
                <a:moveTo>
                  <a:pt x="1714500" y="6361113"/>
                </a:moveTo>
                <a:cubicBezTo>
                  <a:pt x="1714500" y="6840803"/>
                  <a:pt x="1837663" y="7214990"/>
                  <a:pt x="2083990" y="7483674"/>
                </a:cubicBezTo>
                <a:cubicBezTo>
                  <a:pt x="2330450" y="7752358"/>
                  <a:pt x="2637895" y="7886700"/>
                  <a:pt x="3006328" y="7886700"/>
                </a:cubicBezTo>
                <a:cubicBezTo>
                  <a:pt x="3366558" y="7886700"/>
                  <a:pt x="3664611" y="7757518"/>
                  <a:pt x="3900487" y="7499152"/>
                </a:cubicBezTo>
                <a:cubicBezTo>
                  <a:pt x="4136495" y="7240786"/>
                  <a:pt x="4254500" y="6867658"/>
                  <a:pt x="4254500" y="6379766"/>
                </a:cubicBezTo>
                <a:cubicBezTo>
                  <a:pt x="4254500" y="5953919"/>
                  <a:pt x="4134445" y="5611813"/>
                  <a:pt x="3894335" y="5353447"/>
                </a:cubicBezTo>
                <a:cubicBezTo>
                  <a:pt x="3654226" y="5094950"/>
                  <a:pt x="3349889" y="4965700"/>
                  <a:pt x="2981325" y="4965700"/>
                </a:cubicBezTo>
                <a:cubicBezTo>
                  <a:pt x="2554948" y="4965700"/>
                  <a:pt x="2237184" y="5112544"/>
                  <a:pt x="2028031" y="5406232"/>
                </a:cubicBezTo>
                <a:cubicBezTo>
                  <a:pt x="1819010" y="5699787"/>
                  <a:pt x="1714500" y="6018081"/>
                  <a:pt x="1714500" y="636111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4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rot="0" flipH="0" flipV="0">
            <a:off x="3176662" y="2325702"/>
            <a:ext cx="171719" cy="214945"/>
          </a:xfrm>
          <a:custGeom>
            <a:pathLst>
              <a:path w="9232900" h="11557000">
                <a:moveTo>
                  <a:pt x="3505200" y="11557000"/>
                </a:moveTo>
                <a:lnTo>
                  <a:pt x="5727700" y="11557000"/>
                </a:lnTo>
                <a:lnTo>
                  <a:pt x="5727700" y="8991600"/>
                </a:lnTo>
                <a:cubicBezTo>
                  <a:pt x="7048500" y="8991600"/>
                  <a:pt x="9232900" y="8471893"/>
                  <a:pt x="9232900" y="5822950"/>
                </a:cubicBezTo>
                <a:cubicBezTo>
                  <a:pt x="9232900" y="3186708"/>
                  <a:pt x="7061200" y="2667000"/>
                  <a:pt x="5727700" y="2667000"/>
                </a:cubicBezTo>
                <a:lnTo>
                  <a:pt x="5727700" y="0"/>
                </a:lnTo>
                <a:lnTo>
                  <a:pt x="3505200" y="0"/>
                </a:lnTo>
                <a:lnTo>
                  <a:pt x="3505200" y="2667000"/>
                </a:lnTo>
                <a:cubicBezTo>
                  <a:pt x="2171700" y="2667000"/>
                  <a:pt x="0" y="3186708"/>
                  <a:pt x="0" y="5822950"/>
                </a:cubicBezTo>
                <a:cubicBezTo>
                  <a:pt x="0" y="8471893"/>
                  <a:pt x="2184400" y="8991600"/>
                  <a:pt x="3505200" y="8991600"/>
                </a:cubicBezTo>
                <a:close/>
                <a:moveTo>
                  <a:pt x="5588000" y="4165600"/>
                </a:moveTo>
                <a:cubicBezTo>
                  <a:pt x="6337300" y="4165600"/>
                  <a:pt x="7099300" y="4709716"/>
                  <a:pt x="7099300" y="5873750"/>
                </a:cubicBezTo>
                <a:cubicBezTo>
                  <a:pt x="7099300" y="7037785"/>
                  <a:pt x="6337300" y="7581900"/>
                  <a:pt x="5588000" y="7581900"/>
                </a:cubicBezTo>
                <a:close/>
                <a:moveTo>
                  <a:pt x="3644900" y="7581900"/>
                </a:moveTo>
                <a:cubicBezTo>
                  <a:pt x="2895600" y="7581900"/>
                  <a:pt x="2133600" y="7037785"/>
                  <a:pt x="2133600" y="5873750"/>
                </a:cubicBezTo>
                <a:cubicBezTo>
                  <a:pt x="2133600" y="4709716"/>
                  <a:pt x="2895600" y="4165600"/>
                  <a:pt x="3644900" y="416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rot="0" flipH="0" flipV="0">
            <a:off x="3362554" y="2372706"/>
            <a:ext cx="126132" cy="122589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rot="0" flipH="0" flipV="0">
            <a:off x="3508528" y="2376958"/>
            <a:ext cx="112432" cy="113850"/>
          </a:xfrm>
          <a:custGeom>
            <a:pathLst>
              <a:path w="6045200" h="6121400">
                <a:moveTo>
                  <a:pt x="0" y="0"/>
                </a:moveTo>
                <a:lnTo>
                  <a:pt x="0" y="6121400"/>
                </a:lnTo>
                <a:lnTo>
                  <a:pt x="4102100" y="6121400"/>
                </a:lnTo>
                <a:cubicBezTo>
                  <a:pt x="4406900" y="6121400"/>
                  <a:pt x="6045200" y="6121400"/>
                  <a:pt x="6045200" y="4578549"/>
                </a:cubicBezTo>
                <a:cubicBezTo>
                  <a:pt x="6045200" y="3392686"/>
                  <a:pt x="5181600" y="3048397"/>
                  <a:pt x="4724400" y="2959100"/>
                </a:cubicBezTo>
                <a:lnTo>
                  <a:pt x="4724400" y="2933899"/>
                </a:lnTo>
                <a:cubicBezTo>
                  <a:pt x="5715000" y="2630290"/>
                  <a:pt x="5778500" y="1757760"/>
                  <a:pt x="5778500" y="1428949"/>
                </a:cubicBezTo>
                <a:cubicBezTo>
                  <a:pt x="5778500" y="0"/>
                  <a:pt x="4267200" y="0"/>
                  <a:pt x="4013200" y="0"/>
                </a:cubicBezTo>
                <a:close/>
                <a:moveTo>
                  <a:pt x="2133600" y="2387600"/>
                </a:moveTo>
                <a:lnTo>
                  <a:pt x="2133600" y="1333500"/>
                </a:lnTo>
                <a:lnTo>
                  <a:pt x="3048000" y="1333500"/>
                </a:lnTo>
                <a:cubicBezTo>
                  <a:pt x="3276600" y="1333500"/>
                  <a:pt x="3695700" y="1397794"/>
                  <a:pt x="3695700" y="1860550"/>
                </a:cubicBezTo>
                <a:cubicBezTo>
                  <a:pt x="3695700" y="2387600"/>
                  <a:pt x="3263900" y="2387600"/>
                  <a:pt x="3048000" y="2387600"/>
                </a:cubicBezTo>
                <a:close/>
                <a:moveTo>
                  <a:pt x="2133600" y="4800600"/>
                </a:moveTo>
                <a:lnTo>
                  <a:pt x="2133600" y="3606800"/>
                </a:lnTo>
                <a:lnTo>
                  <a:pt x="3111500" y="3606800"/>
                </a:lnTo>
                <a:cubicBezTo>
                  <a:pt x="3492500" y="3606800"/>
                  <a:pt x="3822700" y="3797300"/>
                  <a:pt x="3822700" y="4216400"/>
                </a:cubicBezTo>
                <a:cubicBezTo>
                  <a:pt x="3822700" y="4521200"/>
                  <a:pt x="3632200" y="4800600"/>
                  <a:pt x="3111500" y="4800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 rot="0" flipH="0" flipV="0">
            <a:off x="3640802" y="2372706"/>
            <a:ext cx="130384" cy="167940"/>
          </a:xfrm>
          <a:custGeom>
            <a:pathLst>
              <a:path w="7010400" h="9029700">
                <a:moveTo>
                  <a:pt x="0" y="228600"/>
                </a:moveTo>
                <a:lnTo>
                  <a:pt x="0" y="9029700"/>
                </a:lnTo>
                <a:lnTo>
                  <a:pt x="2222500" y="9029700"/>
                </a:lnTo>
                <a:lnTo>
                  <a:pt x="2222500" y="5740400"/>
                </a:lnTo>
                <a:cubicBezTo>
                  <a:pt x="2781300" y="6350000"/>
                  <a:pt x="3429000" y="6591300"/>
                  <a:pt x="4152900" y="6591300"/>
                </a:cubicBezTo>
                <a:cubicBezTo>
                  <a:pt x="5918200" y="6591300"/>
                  <a:pt x="7010400" y="5092700"/>
                  <a:pt x="7010400" y="3289300"/>
                </a:cubicBezTo>
                <a:cubicBezTo>
                  <a:pt x="7010400" y="1320800"/>
                  <a:pt x="5867400" y="0"/>
                  <a:pt x="4152900" y="0"/>
                </a:cubicBezTo>
                <a:cubicBezTo>
                  <a:pt x="3263900" y="0"/>
                  <a:pt x="2679700" y="304800"/>
                  <a:pt x="2133600" y="977900"/>
                </a:cubicBezTo>
                <a:lnTo>
                  <a:pt x="2133600" y="228600"/>
                </a:lnTo>
                <a:close/>
                <a:moveTo>
                  <a:pt x="3378200" y="4762500"/>
                </a:moveTo>
                <a:cubicBezTo>
                  <a:pt x="2438400" y="4762500"/>
                  <a:pt x="2044700" y="4025900"/>
                  <a:pt x="2044700" y="3289300"/>
                </a:cubicBezTo>
                <a:cubicBezTo>
                  <a:pt x="2044700" y="2565400"/>
                  <a:pt x="2438400" y="1828800"/>
                  <a:pt x="3378200" y="1828800"/>
                </a:cubicBezTo>
                <a:cubicBezTo>
                  <a:pt x="4165600" y="1828800"/>
                  <a:pt x="4711700" y="2400300"/>
                  <a:pt x="4711700" y="3289300"/>
                </a:cubicBezTo>
                <a:cubicBezTo>
                  <a:pt x="4711700" y="4191000"/>
                  <a:pt x="4165600" y="4762500"/>
                  <a:pt x="3378200" y="47625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 rot="0" flipH="0" flipV="0">
            <a:off x="3785359" y="2372706"/>
            <a:ext cx="130148" cy="122589"/>
          </a:xfrm>
          <a:custGeom>
            <a:pathLst>
              <a:path w="6997700" h="6591300">
                <a:moveTo>
                  <a:pt x="4864100" y="977900"/>
                </a:moveTo>
                <a:cubicBezTo>
                  <a:pt x="4318000" y="279400"/>
                  <a:pt x="3708400" y="0"/>
                  <a:pt x="2857500" y="0"/>
                </a:cubicBezTo>
                <a:cubicBezTo>
                  <a:pt x="825500" y="0"/>
                  <a:pt x="0" y="1739900"/>
                  <a:pt x="0" y="3289300"/>
                </a:cubicBezTo>
                <a:cubicBezTo>
                  <a:pt x="0" y="5359400"/>
                  <a:pt x="1295400" y="6591300"/>
                  <a:pt x="2857500" y="6591300"/>
                </a:cubicBezTo>
                <a:cubicBezTo>
                  <a:pt x="3759200" y="6591300"/>
                  <a:pt x="4432300" y="6197600"/>
                  <a:pt x="4864100" y="5638800"/>
                </a:cubicBezTo>
                <a:lnTo>
                  <a:pt x="4864100" y="6362700"/>
                </a:lnTo>
                <a:lnTo>
                  <a:pt x="6997700" y="6362700"/>
                </a:lnTo>
                <a:lnTo>
                  <a:pt x="6997700" y="228600"/>
                </a:lnTo>
                <a:lnTo>
                  <a:pt x="4864100" y="228600"/>
                </a:lnTo>
                <a:close/>
                <a:moveTo>
                  <a:pt x="3619500" y="4762500"/>
                </a:moveTo>
                <a:cubicBezTo>
                  <a:pt x="2705100" y="4762500"/>
                  <a:pt x="2298700" y="4025900"/>
                  <a:pt x="2298700" y="3289300"/>
                </a:cubicBezTo>
                <a:cubicBezTo>
                  <a:pt x="2298700" y="2578100"/>
                  <a:pt x="2692400" y="1828800"/>
                  <a:pt x="3619500" y="1828800"/>
                </a:cubicBezTo>
                <a:cubicBezTo>
                  <a:pt x="4406900" y="1828800"/>
                  <a:pt x="4953000" y="2400300"/>
                  <a:pt x="4953000" y="3289300"/>
                </a:cubicBezTo>
                <a:cubicBezTo>
                  <a:pt x="4953000" y="4191000"/>
                  <a:pt x="4406900" y="4762500"/>
                  <a:pt x="3619500" y="47625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 rot="0" flipH="0" flipV="0">
            <a:off x="3932041" y="2376958"/>
            <a:ext cx="130620" cy="116684"/>
          </a:xfrm>
          <a:custGeom>
            <a:pathLst>
              <a:path w="7023100" h="6273800">
                <a:moveTo>
                  <a:pt x="7023100" y="0"/>
                </a:moveTo>
                <a:lnTo>
                  <a:pt x="1244600" y="0"/>
                </a:lnTo>
                <a:lnTo>
                  <a:pt x="1244600" y="3505200"/>
                </a:lnTo>
                <a:cubicBezTo>
                  <a:pt x="1244600" y="4445000"/>
                  <a:pt x="787400" y="4584700"/>
                  <a:pt x="381000" y="4584700"/>
                </a:cubicBezTo>
                <a:cubicBezTo>
                  <a:pt x="254000" y="4584700"/>
                  <a:pt x="127000" y="4572000"/>
                  <a:pt x="0" y="4533900"/>
                </a:cubicBezTo>
                <a:lnTo>
                  <a:pt x="0" y="6134100"/>
                </a:lnTo>
                <a:cubicBezTo>
                  <a:pt x="254000" y="6172200"/>
                  <a:pt x="800100" y="6273800"/>
                  <a:pt x="1168400" y="6273800"/>
                </a:cubicBezTo>
                <a:cubicBezTo>
                  <a:pt x="3251200" y="6273800"/>
                  <a:pt x="3378200" y="4864100"/>
                  <a:pt x="3378200" y="4089400"/>
                </a:cubicBezTo>
                <a:lnTo>
                  <a:pt x="3378200" y="1524000"/>
                </a:lnTo>
                <a:lnTo>
                  <a:pt x="4800600" y="1524000"/>
                </a:lnTo>
                <a:lnTo>
                  <a:pt x="4800600" y="6134100"/>
                </a:lnTo>
                <a:lnTo>
                  <a:pt x="7023100" y="6134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 rot="0" flipH="0" flipV="0">
            <a:off x="4082503" y="2376958"/>
            <a:ext cx="110779" cy="114086"/>
          </a:xfrm>
          <a:custGeom>
            <a:pathLst>
              <a:path w="5956300" h="6134100">
                <a:moveTo>
                  <a:pt x="0" y="6134100"/>
                </a:moveTo>
                <a:lnTo>
                  <a:pt x="2311400" y="6134100"/>
                </a:lnTo>
                <a:lnTo>
                  <a:pt x="3556000" y="4178300"/>
                </a:lnTo>
                <a:lnTo>
                  <a:pt x="3733800" y="4178300"/>
                </a:lnTo>
                <a:lnTo>
                  <a:pt x="3733800" y="6134100"/>
                </a:lnTo>
                <a:lnTo>
                  <a:pt x="5956300" y="6134100"/>
                </a:lnTo>
                <a:lnTo>
                  <a:pt x="5956300" y="0"/>
                </a:lnTo>
                <a:lnTo>
                  <a:pt x="2400300" y="0"/>
                </a:lnTo>
                <a:cubicBezTo>
                  <a:pt x="1143000" y="0"/>
                  <a:pt x="50800" y="558800"/>
                  <a:pt x="50800" y="2006600"/>
                </a:cubicBezTo>
                <a:cubicBezTo>
                  <a:pt x="50800" y="3086100"/>
                  <a:pt x="660400" y="3873500"/>
                  <a:pt x="1600200" y="4000500"/>
                </a:cubicBezTo>
                <a:close/>
                <a:moveTo>
                  <a:pt x="3733800" y="2844800"/>
                </a:moveTo>
                <a:lnTo>
                  <a:pt x="2984500" y="2844800"/>
                </a:lnTo>
                <a:cubicBezTo>
                  <a:pt x="2476500" y="2844800"/>
                  <a:pt x="2184400" y="2641600"/>
                  <a:pt x="2184400" y="2146300"/>
                </a:cubicBezTo>
                <a:cubicBezTo>
                  <a:pt x="2184400" y="1473200"/>
                  <a:pt x="2743200" y="1422400"/>
                  <a:pt x="2984500" y="1422400"/>
                </a:cubicBezTo>
                <a:lnTo>
                  <a:pt x="3733800" y="142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 rot="0" flipH="0" flipV="0">
            <a:off x="4319982" y="2139667"/>
            <a:ext cx="266949" cy="351377"/>
          </a:xfrm>
          <a:custGeom>
            <a:pathLst>
              <a:path w="6946900" h="9144000">
                <a:moveTo>
                  <a:pt x="6845300" y="7188200"/>
                </a:moveTo>
                <a:lnTo>
                  <a:pt x="4229100" y="7188200"/>
                </a:lnTo>
                <a:cubicBezTo>
                  <a:pt x="6235700" y="5130800"/>
                  <a:pt x="6946900" y="4279900"/>
                  <a:pt x="6946900" y="2959100"/>
                </a:cubicBezTo>
                <a:cubicBezTo>
                  <a:pt x="6946900" y="1460500"/>
                  <a:pt x="5926931" y="0"/>
                  <a:pt x="3695898" y="0"/>
                </a:cubicBezTo>
                <a:cubicBezTo>
                  <a:pt x="980479" y="0"/>
                  <a:pt x="330200" y="2095500"/>
                  <a:pt x="330200" y="3378200"/>
                </a:cubicBezTo>
                <a:lnTo>
                  <a:pt x="2578100" y="3378200"/>
                </a:lnTo>
                <a:cubicBezTo>
                  <a:pt x="2578100" y="3022600"/>
                  <a:pt x="2578100" y="1866900"/>
                  <a:pt x="3625453" y="1866900"/>
                </a:cubicBezTo>
                <a:cubicBezTo>
                  <a:pt x="4336454" y="1866900"/>
                  <a:pt x="4724400" y="2438400"/>
                  <a:pt x="4724400" y="3022600"/>
                </a:cubicBezTo>
                <a:cubicBezTo>
                  <a:pt x="4724400" y="3543300"/>
                  <a:pt x="4483100" y="3924300"/>
                  <a:pt x="3683000" y="4851400"/>
                </a:cubicBezTo>
                <a:lnTo>
                  <a:pt x="0" y="9144000"/>
                </a:lnTo>
                <a:lnTo>
                  <a:pt x="6845300" y="9144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4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 rot="0" flipH="0" flipV="0">
            <a:off x="4623046" y="2139667"/>
            <a:ext cx="259628" cy="361137"/>
          </a:xfrm>
          <a:custGeom>
            <a:pathLst>
              <a:path w="6756400" h="9398000">
                <a:moveTo>
                  <a:pt x="3378200" y="9398000"/>
                </a:moveTo>
                <a:cubicBezTo>
                  <a:pt x="4254500" y="9398000"/>
                  <a:pt x="6756400" y="9194800"/>
                  <a:pt x="6756400" y="4699000"/>
                </a:cubicBezTo>
                <a:cubicBezTo>
                  <a:pt x="6756400" y="203200"/>
                  <a:pt x="4254500" y="0"/>
                  <a:pt x="3378200" y="0"/>
                </a:cubicBezTo>
                <a:cubicBezTo>
                  <a:pt x="2501900" y="0"/>
                  <a:pt x="0" y="203200"/>
                  <a:pt x="0" y="4699000"/>
                </a:cubicBezTo>
                <a:cubicBezTo>
                  <a:pt x="0" y="9194800"/>
                  <a:pt x="2501900" y="9398000"/>
                  <a:pt x="3378200" y="9398000"/>
                </a:cubicBezTo>
                <a:close/>
                <a:moveTo>
                  <a:pt x="3378200" y="7531100"/>
                </a:moveTo>
                <a:cubicBezTo>
                  <a:pt x="2273300" y="7531100"/>
                  <a:pt x="2273300" y="5854700"/>
                  <a:pt x="2273300" y="4699000"/>
                </a:cubicBezTo>
                <a:cubicBezTo>
                  <a:pt x="2273300" y="3543300"/>
                  <a:pt x="2273300" y="1866900"/>
                  <a:pt x="3378200" y="1866900"/>
                </a:cubicBezTo>
                <a:cubicBezTo>
                  <a:pt x="4483100" y="1866900"/>
                  <a:pt x="4483100" y="3543300"/>
                  <a:pt x="4483100" y="4699000"/>
                </a:cubicBezTo>
                <a:cubicBezTo>
                  <a:pt x="4483100" y="5854700"/>
                  <a:pt x="4483100" y="7531100"/>
                  <a:pt x="3378200" y="753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4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 rot="0" flipH="0" flipV="0">
            <a:off x="4852417" y="2139667"/>
            <a:ext cx="266949" cy="351377"/>
          </a:xfrm>
          <a:custGeom>
            <a:pathLst>
              <a:path w="6946900" h="9144000">
                <a:moveTo>
                  <a:pt x="6845300" y="7188200"/>
                </a:moveTo>
                <a:lnTo>
                  <a:pt x="4229100" y="7188200"/>
                </a:lnTo>
                <a:cubicBezTo>
                  <a:pt x="6235700" y="5130800"/>
                  <a:pt x="6946900" y="4279900"/>
                  <a:pt x="6946900" y="2959100"/>
                </a:cubicBezTo>
                <a:cubicBezTo>
                  <a:pt x="6946900" y="1460500"/>
                  <a:pt x="5926931" y="0"/>
                  <a:pt x="3695898" y="0"/>
                </a:cubicBezTo>
                <a:cubicBezTo>
                  <a:pt x="980479" y="0"/>
                  <a:pt x="330200" y="2095500"/>
                  <a:pt x="330200" y="3378200"/>
                </a:cubicBezTo>
                <a:lnTo>
                  <a:pt x="2578100" y="3378200"/>
                </a:lnTo>
                <a:cubicBezTo>
                  <a:pt x="2578100" y="3022600"/>
                  <a:pt x="2578100" y="1866900"/>
                  <a:pt x="3625453" y="1866900"/>
                </a:cubicBezTo>
                <a:cubicBezTo>
                  <a:pt x="4336454" y="1866900"/>
                  <a:pt x="4724400" y="2438400"/>
                  <a:pt x="4724400" y="3022600"/>
                </a:cubicBezTo>
                <a:cubicBezTo>
                  <a:pt x="4724400" y="3543300"/>
                  <a:pt x="4483100" y="3924300"/>
                  <a:pt x="3683000" y="4851400"/>
                </a:cubicBezTo>
                <a:lnTo>
                  <a:pt x="0" y="9144000"/>
                </a:lnTo>
                <a:lnTo>
                  <a:pt x="6845300" y="9144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4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 rot="0" flipH="0" flipV="0">
            <a:off x="5155480" y="2139667"/>
            <a:ext cx="259628" cy="361137"/>
          </a:xfrm>
          <a:custGeom>
            <a:pathLst>
              <a:path w="6756400" h="9398000">
                <a:moveTo>
                  <a:pt x="3378200" y="9398000"/>
                </a:moveTo>
                <a:cubicBezTo>
                  <a:pt x="4254500" y="9398000"/>
                  <a:pt x="6756400" y="9194800"/>
                  <a:pt x="6756400" y="4699000"/>
                </a:cubicBezTo>
                <a:cubicBezTo>
                  <a:pt x="6756400" y="203200"/>
                  <a:pt x="4254500" y="0"/>
                  <a:pt x="3378200" y="0"/>
                </a:cubicBezTo>
                <a:cubicBezTo>
                  <a:pt x="2501900" y="0"/>
                  <a:pt x="0" y="203200"/>
                  <a:pt x="0" y="4699000"/>
                </a:cubicBezTo>
                <a:cubicBezTo>
                  <a:pt x="0" y="9194800"/>
                  <a:pt x="2501900" y="9398000"/>
                  <a:pt x="3378200" y="9398000"/>
                </a:cubicBezTo>
                <a:close/>
                <a:moveTo>
                  <a:pt x="3378200" y="7531100"/>
                </a:moveTo>
                <a:cubicBezTo>
                  <a:pt x="2273300" y="7531100"/>
                  <a:pt x="2273300" y="5854700"/>
                  <a:pt x="2273300" y="4699000"/>
                </a:cubicBezTo>
                <a:cubicBezTo>
                  <a:pt x="2273300" y="3543300"/>
                  <a:pt x="2273300" y="1866900"/>
                  <a:pt x="3378200" y="1866900"/>
                </a:cubicBezTo>
                <a:cubicBezTo>
                  <a:pt x="4483100" y="1866900"/>
                  <a:pt x="4483100" y="3543300"/>
                  <a:pt x="4483100" y="4699000"/>
                </a:cubicBezTo>
                <a:cubicBezTo>
                  <a:pt x="4483100" y="5854700"/>
                  <a:pt x="4483100" y="7531100"/>
                  <a:pt x="3378200" y="753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4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 rot="0" flipH="0" flipV="0">
            <a:off x="5501130" y="2325702"/>
            <a:ext cx="99205" cy="165342"/>
          </a:xfrm>
          <a:custGeom>
            <a:pathLst>
              <a:path w="53340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2133600"/>
                </a:lnTo>
                <a:lnTo>
                  <a:pt x="5334000" y="2133600"/>
                </a:lnTo>
                <a:lnTo>
                  <a:pt x="533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 rot="0" flipH="0" flipV="0">
            <a:off x="5611201" y="2320978"/>
            <a:ext cx="177625" cy="174790"/>
          </a:xfrm>
          <a:custGeom>
            <a:pathLst>
              <a:path w="9550400" h="9398000">
                <a:moveTo>
                  <a:pt x="4775200" y="9398000"/>
                </a:moveTo>
                <a:cubicBezTo>
                  <a:pt x="8026400" y="9398000"/>
                  <a:pt x="9550400" y="7073900"/>
                  <a:pt x="9550400" y="4699000"/>
                </a:cubicBezTo>
                <a:cubicBezTo>
                  <a:pt x="9550400" y="2324100"/>
                  <a:pt x="8026400" y="0"/>
                  <a:pt x="4775200" y="0"/>
                </a:cubicBezTo>
                <a:cubicBezTo>
                  <a:pt x="1524000" y="0"/>
                  <a:pt x="0" y="2324100"/>
                  <a:pt x="0" y="4699000"/>
                </a:cubicBezTo>
                <a:cubicBezTo>
                  <a:pt x="0" y="7073900"/>
                  <a:pt x="1524000" y="9398000"/>
                  <a:pt x="4775200" y="9398000"/>
                </a:cubicBezTo>
                <a:close/>
                <a:moveTo>
                  <a:pt x="4775200" y="7264400"/>
                </a:moveTo>
                <a:cubicBezTo>
                  <a:pt x="3619500" y="7264400"/>
                  <a:pt x="2565400" y="6413500"/>
                  <a:pt x="2565400" y="4699000"/>
                </a:cubicBezTo>
                <a:cubicBezTo>
                  <a:pt x="2565400" y="2984500"/>
                  <a:pt x="3619500" y="2133600"/>
                  <a:pt x="4775200" y="2133600"/>
                </a:cubicBezTo>
                <a:cubicBezTo>
                  <a:pt x="5930900" y="2133600"/>
                  <a:pt x="6985000" y="2984500"/>
                  <a:pt x="6985000" y="4699000"/>
                </a:cubicBezTo>
                <a:cubicBezTo>
                  <a:pt x="6985000" y="6413500"/>
                  <a:pt x="5930900" y="7264400"/>
                  <a:pt x="4775200" y="7264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 rot="0" flipH="0" flipV="0">
            <a:off x="5796384" y="2325702"/>
            <a:ext cx="174790" cy="198410"/>
          </a:xfrm>
          <a:custGeom>
            <a:pathLst>
              <a:path w="9398000" h="10668000">
                <a:moveTo>
                  <a:pt x="1778000" y="0"/>
                </a:moveTo>
                <a:lnTo>
                  <a:pt x="1778000" y="3900885"/>
                </a:lnTo>
                <a:cubicBezTo>
                  <a:pt x="1778000" y="4181277"/>
                  <a:pt x="1778000" y="4461868"/>
                  <a:pt x="1752798" y="4742260"/>
                </a:cubicBezTo>
                <a:cubicBezTo>
                  <a:pt x="1651992" y="6131719"/>
                  <a:pt x="807045" y="6743700"/>
                  <a:pt x="0" y="6743700"/>
                </a:cubicBezTo>
                <a:lnTo>
                  <a:pt x="0" y="10668000"/>
                </a:lnTo>
                <a:lnTo>
                  <a:pt x="2133600" y="10668000"/>
                </a:lnTo>
                <a:lnTo>
                  <a:pt x="2133600" y="8890000"/>
                </a:lnTo>
                <a:lnTo>
                  <a:pt x="7264400" y="8890000"/>
                </a:lnTo>
                <a:lnTo>
                  <a:pt x="7264400" y="10668000"/>
                </a:lnTo>
                <a:lnTo>
                  <a:pt x="9398000" y="10668000"/>
                </a:lnTo>
                <a:lnTo>
                  <a:pt x="9398000" y="6756400"/>
                </a:lnTo>
                <a:lnTo>
                  <a:pt x="8331200" y="6756400"/>
                </a:lnTo>
                <a:lnTo>
                  <a:pt x="8331200" y="0"/>
                </a:lnTo>
                <a:close/>
                <a:moveTo>
                  <a:pt x="4064000" y="2133600"/>
                </a:moveTo>
                <a:lnTo>
                  <a:pt x="5842000" y="2133600"/>
                </a:lnTo>
                <a:lnTo>
                  <a:pt x="5842000" y="6756400"/>
                </a:lnTo>
                <a:lnTo>
                  <a:pt x="3124200" y="6756400"/>
                </a:lnTo>
                <a:cubicBezTo>
                  <a:pt x="3975100" y="6235700"/>
                  <a:pt x="4064000" y="5308600"/>
                  <a:pt x="4064000" y="42418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 rot="0" flipH="0" flipV="0">
            <a:off x="5971175" y="2325702"/>
            <a:ext cx="173845" cy="165342"/>
          </a:xfrm>
          <a:custGeom>
            <a:pathLst>
              <a:path w="9347200" h="8890000">
                <a:moveTo>
                  <a:pt x="0" y="8890000"/>
                </a:moveTo>
                <a:lnTo>
                  <a:pt x="2667000" y="8890000"/>
                </a:lnTo>
                <a:lnTo>
                  <a:pt x="3162300" y="7353300"/>
                </a:lnTo>
                <a:lnTo>
                  <a:pt x="6184900" y="7353300"/>
                </a:lnTo>
                <a:lnTo>
                  <a:pt x="6680200" y="8890000"/>
                </a:lnTo>
                <a:lnTo>
                  <a:pt x="9347200" y="8890000"/>
                </a:lnTo>
                <a:lnTo>
                  <a:pt x="6184900" y="0"/>
                </a:lnTo>
                <a:lnTo>
                  <a:pt x="3162300" y="0"/>
                </a:lnTo>
                <a:close/>
                <a:moveTo>
                  <a:pt x="4673600" y="2120900"/>
                </a:moveTo>
                <a:lnTo>
                  <a:pt x="5689600" y="5397500"/>
                </a:lnTo>
                <a:lnTo>
                  <a:pt x="3657600" y="5397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3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 rot="0" flipH="0" flipV="0">
            <a:off x="6222630" y="2314191"/>
            <a:ext cx="129860" cy="176853"/>
          </a:xfrm>
          <a:custGeom>
            <a:pathLst>
              <a:path w="6527800" h="8890000">
                <a:moveTo>
                  <a:pt x="1371600" y="3479800"/>
                </a:moveTo>
                <a:lnTo>
                  <a:pt x="5156200" y="3479800"/>
                </a:lnTo>
                <a:lnTo>
                  <a:pt x="5156200" y="0"/>
                </a:lnTo>
                <a:lnTo>
                  <a:pt x="6527800" y="0"/>
                </a:lnTo>
                <a:lnTo>
                  <a:pt x="6527800" y="8890000"/>
                </a:lnTo>
                <a:lnTo>
                  <a:pt x="5156200" y="8890000"/>
                </a:lnTo>
                <a:lnTo>
                  <a:pt x="5156200" y="4749800"/>
                </a:lnTo>
                <a:lnTo>
                  <a:pt x="1371600" y="4749800"/>
                </a:lnTo>
                <a:lnTo>
                  <a:pt x="1371600" y="8890000"/>
                </a:lnTo>
                <a:lnTo>
                  <a:pt x="0" y="8890000"/>
                </a:lnTo>
                <a:lnTo>
                  <a:pt x="0" y="0"/>
                </a:lnTo>
                <a:lnTo>
                  <a:pt x="13716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 rot="0" flipH="0" flipV="0">
            <a:off x="6377503" y="2376342"/>
            <a:ext cx="113691" cy="118239"/>
          </a:xfrm>
          <a:custGeom>
            <a:pathLst>
              <a:path w="5715000" h="5943600">
                <a:moveTo>
                  <a:pt x="2921000" y="1168400"/>
                </a:moveTo>
                <a:cubicBezTo>
                  <a:pt x="2683933" y="1168400"/>
                  <a:pt x="2468033" y="1214967"/>
                  <a:pt x="2273300" y="1308100"/>
                </a:cubicBezTo>
                <a:cubicBezTo>
                  <a:pt x="2078566" y="1401234"/>
                  <a:pt x="1913466" y="1530350"/>
                  <a:pt x="1778000" y="1695450"/>
                </a:cubicBezTo>
                <a:cubicBezTo>
                  <a:pt x="1642533" y="1860550"/>
                  <a:pt x="1536700" y="2053167"/>
                  <a:pt x="1460500" y="2273300"/>
                </a:cubicBezTo>
                <a:cubicBezTo>
                  <a:pt x="1384300" y="2493434"/>
                  <a:pt x="1346200" y="2730500"/>
                  <a:pt x="1346200" y="2984500"/>
                </a:cubicBezTo>
                <a:cubicBezTo>
                  <a:pt x="1346200" y="3221567"/>
                  <a:pt x="1382183" y="3448050"/>
                  <a:pt x="1454150" y="3663950"/>
                </a:cubicBezTo>
                <a:cubicBezTo>
                  <a:pt x="1526116" y="3879850"/>
                  <a:pt x="1627716" y="4070350"/>
                  <a:pt x="1758950" y="4235450"/>
                </a:cubicBezTo>
                <a:cubicBezTo>
                  <a:pt x="1890183" y="4400550"/>
                  <a:pt x="2053166" y="4531784"/>
                  <a:pt x="2247900" y="4629150"/>
                </a:cubicBezTo>
                <a:cubicBezTo>
                  <a:pt x="2442633" y="4726517"/>
                  <a:pt x="2667000" y="4775200"/>
                  <a:pt x="2921000" y="4775200"/>
                </a:cubicBezTo>
                <a:cubicBezTo>
                  <a:pt x="3420533" y="4775200"/>
                  <a:pt x="3807883" y="4603750"/>
                  <a:pt x="4083050" y="4260850"/>
                </a:cubicBezTo>
                <a:cubicBezTo>
                  <a:pt x="4358216" y="3917950"/>
                  <a:pt x="4495800" y="3488267"/>
                  <a:pt x="4495800" y="2971800"/>
                </a:cubicBezTo>
                <a:cubicBezTo>
                  <a:pt x="4495800" y="2667000"/>
                  <a:pt x="4451350" y="2402417"/>
                  <a:pt x="4362450" y="2178050"/>
                </a:cubicBezTo>
                <a:cubicBezTo>
                  <a:pt x="4273550" y="1953684"/>
                  <a:pt x="4157133" y="1767417"/>
                  <a:pt x="4013200" y="1619250"/>
                </a:cubicBezTo>
                <a:cubicBezTo>
                  <a:pt x="3869266" y="1471084"/>
                  <a:pt x="3702050" y="1358900"/>
                  <a:pt x="3511550" y="1282700"/>
                </a:cubicBezTo>
                <a:cubicBezTo>
                  <a:pt x="3321050" y="1206500"/>
                  <a:pt x="3124200" y="1168400"/>
                  <a:pt x="2921000" y="1168400"/>
                </a:cubicBezTo>
                <a:close/>
                <a:moveTo>
                  <a:pt x="5715000" y="152400"/>
                </a:moveTo>
                <a:lnTo>
                  <a:pt x="5715000" y="5765800"/>
                </a:lnTo>
                <a:lnTo>
                  <a:pt x="4419600" y="5765800"/>
                </a:lnTo>
                <a:lnTo>
                  <a:pt x="4419600" y="5181600"/>
                </a:lnTo>
                <a:cubicBezTo>
                  <a:pt x="4360333" y="5249334"/>
                  <a:pt x="4284133" y="5327650"/>
                  <a:pt x="4191000" y="5416550"/>
                </a:cubicBezTo>
                <a:cubicBezTo>
                  <a:pt x="4097866" y="5505450"/>
                  <a:pt x="3981450" y="5588000"/>
                  <a:pt x="3841750" y="5664200"/>
                </a:cubicBezTo>
                <a:cubicBezTo>
                  <a:pt x="3702050" y="5740400"/>
                  <a:pt x="3539066" y="5806016"/>
                  <a:pt x="3352800" y="5861050"/>
                </a:cubicBezTo>
                <a:cubicBezTo>
                  <a:pt x="3166533" y="5916083"/>
                  <a:pt x="2954866" y="5943600"/>
                  <a:pt x="2717800" y="5943600"/>
                </a:cubicBezTo>
                <a:cubicBezTo>
                  <a:pt x="2286000" y="5943600"/>
                  <a:pt x="1902883" y="5858933"/>
                  <a:pt x="1568450" y="5689600"/>
                </a:cubicBezTo>
                <a:cubicBezTo>
                  <a:pt x="1234016" y="5520267"/>
                  <a:pt x="950383" y="5295900"/>
                  <a:pt x="717550" y="5016500"/>
                </a:cubicBezTo>
                <a:cubicBezTo>
                  <a:pt x="484716" y="4737100"/>
                  <a:pt x="306916" y="4419600"/>
                  <a:pt x="184150" y="4064000"/>
                </a:cubicBezTo>
                <a:cubicBezTo>
                  <a:pt x="61383" y="3708400"/>
                  <a:pt x="0" y="3340100"/>
                  <a:pt x="0" y="2959100"/>
                </a:cubicBezTo>
                <a:cubicBezTo>
                  <a:pt x="0" y="2578100"/>
                  <a:pt x="59266" y="2209800"/>
                  <a:pt x="177800" y="1854200"/>
                </a:cubicBezTo>
                <a:cubicBezTo>
                  <a:pt x="296333" y="1498600"/>
                  <a:pt x="472016" y="1183217"/>
                  <a:pt x="704850" y="908050"/>
                </a:cubicBezTo>
                <a:cubicBezTo>
                  <a:pt x="937683" y="632884"/>
                  <a:pt x="1223433" y="412750"/>
                  <a:pt x="1562100" y="247650"/>
                </a:cubicBezTo>
                <a:cubicBezTo>
                  <a:pt x="1900766" y="82550"/>
                  <a:pt x="2290233" y="0"/>
                  <a:pt x="2730500" y="0"/>
                </a:cubicBezTo>
                <a:cubicBezTo>
                  <a:pt x="2832100" y="0"/>
                  <a:pt x="2952750" y="8467"/>
                  <a:pt x="3092450" y="25400"/>
                </a:cubicBezTo>
                <a:cubicBezTo>
                  <a:pt x="3232150" y="42334"/>
                  <a:pt x="3378200" y="78317"/>
                  <a:pt x="3530600" y="133350"/>
                </a:cubicBezTo>
                <a:cubicBezTo>
                  <a:pt x="3683000" y="188384"/>
                  <a:pt x="3835400" y="270934"/>
                  <a:pt x="3987800" y="381000"/>
                </a:cubicBezTo>
                <a:cubicBezTo>
                  <a:pt x="4140200" y="491067"/>
                  <a:pt x="4284133" y="635000"/>
                  <a:pt x="4419600" y="812800"/>
                </a:cubicBezTo>
                <a:lnTo>
                  <a:pt x="4419600" y="15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 rot="0" flipH="0" flipV="0">
            <a:off x="6515196" y="2379374"/>
            <a:ext cx="88931" cy="111670"/>
          </a:xfrm>
          <a:custGeom>
            <a:pathLst>
              <a:path w="4470400" h="5613400">
                <a:moveTo>
                  <a:pt x="3175000" y="3441700"/>
                </a:moveTo>
                <a:cubicBezTo>
                  <a:pt x="3005666" y="3475567"/>
                  <a:pt x="2821516" y="3503084"/>
                  <a:pt x="2622550" y="3524250"/>
                </a:cubicBezTo>
                <a:cubicBezTo>
                  <a:pt x="2423583" y="3545417"/>
                  <a:pt x="2222500" y="3556000"/>
                  <a:pt x="2019300" y="3556000"/>
                </a:cubicBezTo>
                <a:cubicBezTo>
                  <a:pt x="1799166" y="3556000"/>
                  <a:pt x="1555750" y="3532717"/>
                  <a:pt x="1289050" y="3486150"/>
                </a:cubicBezTo>
                <a:cubicBezTo>
                  <a:pt x="1022350" y="3439584"/>
                  <a:pt x="774700" y="3327400"/>
                  <a:pt x="546100" y="3149600"/>
                </a:cubicBezTo>
                <a:cubicBezTo>
                  <a:pt x="300566" y="2954867"/>
                  <a:pt x="148166" y="2741084"/>
                  <a:pt x="88900" y="2508250"/>
                </a:cubicBezTo>
                <a:cubicBezTo>
                  <a:pt x="29633" y="2275417"/>
                  <a:pt x="0" y="2040467"/>
                  <a:pt x="0" y="1803400"/>
                </a:cubicBezTo>
                <a:lnTo>
                  <a:pt x="0" y="0"/>
                </a:lnTo>
                <a:lnTo>
                  <a:pt x="1295400" y="0"/>
                </a:lnTo>
                <a:lnTo>
                  <a:pt x="1295400" y="1536700"/>
                </a:lnTo>
                <a:cubicBezTo>
                  <a:pt x="1295400" y="1697567"/>
                  <a:pt x="1316566" y="1845734"/>
                  <a:pt x="1358900" y="1981200"/>
                </a:cubicBezTo>
                <a:cubicBezTo>
                  <a:pt x="1401233" y="2116667"/>
                  <a:pt x="1494366" y="2226734"/>
                  <a:pt x="1638300" y="2311400"/>
                </a:cubicBezTo>
                <a:cubicBezTo>
                  <a:pt x="1739900" y="2370667"/>
                  <a:pt x="1856316" y="2406650"/>
                  <a:pt x="1987550" y="2419350"/>
                </a:cubicBezTo>
                <a:cubicBezTo>
                  <a:pt x="2118783" y="2432050"/>
                  <a:pt x="2218266" y="2438400"/>
                  <a:pt x="2286000" y="2438400"/>
                </a:cubicBezTo>
                <a:cubicBezTo>
                  <a:pt x="2480733" y="2438400"/>
                  <a:pt x="2654300" y="2423584"/>
                  <a:pt x="2806700" y="2393950"/>
                </a:cubicBezTo>
                <a:cubicBezTo>
                  <a:pt x="2959100" y="2364317"/>
                  <a:pt x="3081866" y="2332567"/>
                  <a:pt x="3175000" y="2298700"/>
                </a:cubicBezTo>
                <a:lnTo>
                  <a:pt x="3175000" y="0"/>
                </a:lnTo>
                <a:lnTo>
                  <a:pt x="4470400" y="0"/>
                </a:lnTo>
                <a:lnTo>
                  <a:pt x="4470400" y="5613400"/>
                </a:lnTo>
                <a:lnTo>
                  <a:pt x="317500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 rot="0" flipH="0" flipV="0">
            <a:off x="6624592" y="2376342"/>
            <a:ext cx="113691" cy="118239"/>
          </a:xfrm>
          <a:custGeom>
            <a:pathLst>
              <a:path w="5715000" h="5943600">
                <a:moveTo>
                  <a:pt x="2921000" y="1168400"/>
                </a:moveTo>
                <a:cubicBezTo>
                  <a:pt x="2683933" y="1168400"/>
                  <a:pt x="2468033" y="1214967"/>
                  <a:pt x="2273300" y="1308100"/>
                </a:cubicBezTo>
                <a:cubicBezTo>
                  <a:pt x="2078566" y="1401234"/>
                  <a:pt x="1913466" y="1530350"/>
                  <a:pt x="1778000" y="1695450"/>
                </a:cubicBezTo>
                <a:cubicBezTo>
                  <a:pt x="1642533" y="1860550"/>
                  <a:pt x="1536700" y="2053167"/>
                  <a:pt x="1460500" y="2273300"/>
                </a:cubicBezTo>
                <a:cubicBezTo>
                  <a:pt x="1384300" y="2493434"/>
                  <a:pt x="1346200" y="2730500"/>
                  <a:pt x="1346200" y="2984500"/>
                </a:cubicBezTo>
                <a:cubicBezTo>
                  <a:pt x="1346200" y="3221567"/>
                  <a:pt x="1382183" y="3448050"/>
                  <a:pt x="1454150" y="3663950"/>
                </a:cubicBezTo>
                <a:cubicBezTo>
                  <a:pt x="1526116" y="3879850"/>
                  <a:pt x="1627716" y="4070350"/>
                  <a:pt x="1758950" y="4235450"/>
                </a:cubicBezTo>
                <a:cubicBezTo>
                  <a:pt x="1890183" y="4400550"/>
                  <a:pt x="2053166" y="4531784"/>
                  <a:pt x="2247900" y="4629150"/>
                </a:cubicBezTo>
                <a:cubicBezTo>
                  <a:pt x="2442633" y="4726517"/>
                  <a:pt x="2667000" y="4775200"/>
                  <a:pt x="2921000" y="4775200"/>
                </a:cubicBezTo>
                <a:cubicBezTo>
                  <a:pt x="3420533" y="4775200"/>
                  <a:pt x="3807883" y="4603750"/>
                  <a:pt x="4083050" y="4260850"/>
                </a:cubicBezTo>
                <a:cubicBezTo>
                  <a:pt x="4358216" y="3917950"/>
                  <a:pt x="4495800" y="3488267"/>
                  <a:pt x="4495800" y="2971800"/>
                </a:cubicBezTo>
                <a:cubicBezTo>
                  <a:pt x="4495800" y="2667000"/>
                  <a:pt x="4451350" y="2402417"/>
                  <a:pt x="4362450" y="2178050"/>
                </a:cubicBezTo>
                <a:cubicBezTo>
                  <a:pt x="4273550" y="1953684"/>
                  <a:pt x="4157133" y="1767417"/>
                  <a:pt x="4013200" y="1619250"/>
                </a:cubicBezTo>
                <a:cubicBezTo>
                  <a:pt x="3869266" y="1471084"/>
                  <a:pt x="3702050" y="1358900"/>
                  <a:pt x="3511550" y="1282700"/>
                </a:cubicBezTo>
                <a:cubicBezTo>
                  <a:pt x="3321050" y="1206500"/>
                  <a:pt x="3124200" y="1168400"/>
                  <a:pt x="2921000" y="1168400"/>
                </a:cubicBezTo>
                <a:close/>
                <a:moveTo>
                  <a:pt x="5715000" y="152400"/>
                </a:moveTo>
                <a:lnTo>
                  <a:pt x="5715000" y="5765800"/>
                </a:lnTo>
                <a:lnTo>
                  <a:pt x="4419600" y="5765800"/>
                </a:lnTo>
                <a:lnTo>
                  <a:pt x="4419600" y="5181600"/>
                </a:lnTo>
                <a:cubicBezTo>
                  <a:pt x="4360333" y="5249334"/>
                  <a:pt x="4284133" y="5327650"/>
                  <a:pt x="4191000" y="5416550"/>
                </a:cubicBezTo>
                <a:cubicBezTo>
                  <a:pt x="4097866" y="5505450"/>
                  <a:pt x="3981450" y="5588000"/>
                  <a:pt x="3841750" y="5664200"/>
                </a:cubicBezTo>
                <a:cubicBezTo>
                  <a:pt x="3702050" y="5740400"/>
                  <a:pt x="3539066" y="5806016"/>
                  <a:pt x="3352800" y="5861050"/>
                </a:cubicBezTo>
                <a:cubicBezTo>
                  <a:pt x="3166533" y="5916083"/>
                  <a:pt x="2954866" y="5943600"/>
                  <a:pt x="2717800" y="5943600"/>
                </a:cubicBezTo>
                <a:cubicBezTo>
                  <a:pt x="2286000" y="5943600"/>
                  <a:pt x="1902883" y="5858933"/>
                  <a:pt x="1568450" y="5689600"/>
                </a:cubicBezTo>
                <a:cubicBezTo>
                  <a:pt x="1234016" y="5520267"/>
                  <a:pt x="950383" y="5295900"/>
                  <a:pt x="717550" y="5016500"/>
                </a:cubicBezTo>
                <a:cubicBezTo>
                  <a:pt x="484716" y="4737100"/>
                  <a:pt x="306916" y="4419600"/>
                  <a:pt x="184150" y="4064000"/>
                </a:cubicBezTo>
                <a:cubicBezTo>
                  <a:pt x="61383" y="3708400"/>
                  <a:pt x="0" y="3340100"/>
                  <a:pt x="0" y="2959100"/>
                </a:cubicBezTo>
                <a:cubicBezTo>
                  <a:pt x="0" y="2578100"/>
                  <a:pt x="59266" y="2209800"/>
                  <a:pt x="177800" y="1854200"/>
                </a:cubicBezTo>
                <a:cubicBezTo>
                  <a:pt x="296333" y="1498600"/>
                  <a:pt x="472016" y="1183217"/>
                  <a:pt x="704850" y="908050"/>
                </a:cubicBezTo>
                <a:cubicBezTo>
                  <a:pt x="937683" y="632884"/>
                  <a:pt x="1223433" y="412750"/>
                  <a:pt x="1562100" y="247650"/>
                </a:cubicBezTo>
                <a:cubicBezTo>
                  <a:pt x="1900766" y="82550"/>
                  <a:pt x="2290233" y="0"/>
                  <a:pt x="2730500" y="0"/>
                </a:cubicBezTo>
                <a:cubicBezTo>
                  <a:pt x="2832100" y="0"/>
                  <a:pt x="2952750" y="8467"/>
                  <a:pt x="3092450" y="25400"/>
                </a:cubicBezTo>
                <a:cubicBezTo>
                  <a:pt x="3232150" y="42334"/>
                  <a:pt x="3378200" y="78317"/>
                  <a:pt x="3530600" y="133350"/>
                </a:cubicBezTo>
                <a:cubicBezTo>
                  <a:pt x="3683000" y="188384"/>
                  <a:pt x="3835400" y="270934"/>
                  <a:pt x="3987800" y="381000"/>
                </a:cubicBezTo>
                <a:cubicBezTo>
                  <a:pt x="4140200" y="491067"/>
                  <a:pt x="4284133" y="635000"/>
                  <a:pt x="4419600" y="812800"/>
                </a:cubicBezTo>
                <a:lnTo>
                  <a:pt x="4419600" y="15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 rot="0" flipH="0" flipV="0">
            <a:off x="6751169" y="2379374"/>
            <a:ext cx="106111" cy="112175"/>
          </a:xfrm>
          <a:custGeom>
            <a:pathLst>
              <a:path w="5334000" h="5638800">
                <a:moveTo>
                  <a:pt x="5334000" y="5613400"/>
                </a:moveTo>
                <a:lnTo>
                  <a:pt x="4038600" y="5613400"/>
                </a:lnTo>
                <a:lnTo>
                  <a:pt x="4038600" y="1168400"/>
                </a:lnTo>
                <a:lnTo>
                  <a:pt x="2362200" y="1168400"/>
                </a:lnTo>
                <a:lnTo>
                  <a:pt x="2362200" y="3429000"/>
                </a:lnTo>
                <a:cubicBezTo>
                  <a:pt x="2362200" y="3666067"/>
                  <a:pt x="2332566" y="3930650"/>
                  <a:pt x="2273300" y="4222750"/>
                </a:cubicBezTo>
                <a:cubicBezTo>
                  <a:pt x="2214033" y="4514850"/>
                  <a:pt x="2070100" y="4787900"/>
                  <a:pt x="1841500" y="5041900"/>
                </a:cubicBezTo>
                <a:cubicBezTo>
                  <a:pt x="1697566" y="5211234"/>
                  <a:pt x="1502833" y="5353050"/>
                  <a:pt x="1257300" y="5467350"/>
                </a:cubicBezTo>
                <a:cubicBezTo>
                  <a:pt x="1011766" y="5581650"/>
                  <a:pt x="702733" y="5638800"/>
                  <a:pt x="330200" y="5638800"/>
                </a:cubicBezTo>
                <a:cubicBezTo>
                  <a:pt x="270933" y="5638800"/>
                  <a:pt x="215900" y="5636683"/>
                  <a:pt x="165100" y="5632450"/>
                </a:cubicBezTo>
                <a:cubicBezTo>
                  <a:pt x="114300" y="5628216"/>
                  <a:pt x="59266" y="5621866"/>
                  <a:pt x="0" y="5613400"/>
                </a:cubicBezTo>
                <a:lnTo>
                  <a:pt x="0" y="4445000"/>
                </a:lnTo>
                <a:cubicBezTo>
                  <a:pt x="42333" y="4453467"/>
                  <a:pt x="82550" y="4459817"/>
                  <a:pt x="120650" y="4464050"/>
                </a:cubicBezTo>
                <a:cubicBezTo>
                  <a:pt x="158750" y="4468284"/>
                  <a:pt x="198966" y="4470400"/>
                  <a:pt x="241300" y="4470400"/>
                </a:cubicBezTo>
                <a:cubicBezTo>
                  <a:pt x="385233" y="4470400"/>
                  <a:pt x="516466" y="4445000"/>
                  <a:pt x="635000" y="4394200"/>
                </a:cubicBezTo>
                <a:cubicBezTo>
                  <a:pt x="753533" y="4343400"/>
                  <a:pt x="850900" y="4275667"/>
                  <a:pt x="927100" y="4191000"/>
                </a:cubicBezTo>
                <a:cubicBezTo>
                  <a:pt x="1028700" y="4072467"/>
                  <a:pt x="1085850" y="3949700"/>
                  <a:pt x="1098550" y="3822700"/>
                </a:cubicBezTo>
                <a:cubicBezTo>
                  <a:pt x="1111250" y="3695700"/>
                  <a:pt x="1117600" y="3572934"/>
                  <a:pt x="1117600" y="3454400"/>
                </a:cubicBezTo>
                <a:lnTo>
                  <a:pt x="1117600" y="0"/>
                </a:lnTo>
                <a:lnTo>
                  <a:pt x="53340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 rot="0" flipH="0" flipV="0">
            <a:off x="6877998" y="2376342"/>
            <a:ext cx="119249" cy="118239"/>
          </a:xfrm>
          <a:custGeom>
            <a:pathLst>
              <a:path w="5994400" h="5943600">
                <a:moveTo>
                  <a:pt x="2997200" y="4775200"/>
                </a:moveTo>
                <a:cubicBezTo>
                  <a:pt x="3200400" y="4775200"/>
                  <a:pt x="3399366" y="4741334"/>
                  <a:pt x="3594100" y="4673600"/>
                </a:cubicBezTo>
                <a:cubicBezTo>
                  <a:pt x="3788833" y="4605867"/>
                  <a:pt x="3964516" y="4500034"/>
                  <a:pt x="4121150" y="4356100"/>
                </a:cubicBezTo>
                <a:cubicBezTo>
                  <a:pt x="4277783" y="4212167"/>
                  <a:pt x="4404783" y="4028017"/>
                  <a:pt x="4502150" y="3803650"/>
                </a:cubicBezTo>
                <a:cubicBezTo>
                  <a:pt x="4599516" y="3579284"/>
                  <a:pt x="4648200" y="3306234"/>
                  <a:pt x="4648200" y="2984500"/>
                </a:cubicBezTo>
                <a:cubicBezTo>
                  <a:pt x="4648200" y="2654300"/>
                  <a:pt x="4599516" y="2374900"/>
                  <a:pt x="4502150" y="2146300"/>
                </a:cubicBezTo>
                <a:cubicBezTo>
                  <a:pt x="4404783" y="1917700"/>
                  <a:pt x="4277783" y="1731434"/>
                  <a:pt x="4121150" y="1587500"/>
                </a:cubicBezTo>
                <a:cubicBezTo>
                  <a:pt x="3964516" y="1443567"/>
                  <a:pt x="3786716" y="1337734"/>
                  <a:pt x="3587750" y="1270000"/>
                </a:cubicBezTo>
                <a:cubicBezTo>
                  <a:pt x="3388783" y="1202267"/>
                  <a:pt x="3191933" y="1168400"/>
                  <a:pt x="2997200" y="1168400"/>
                </a:cubicBezTo>
                <a:cubicBezTo>
                  <a:pt x="2802466" y="1168400"/>
                  <a:pt x="2605616" y="1202267"/>
                  <a:pt x="2406650" y="1270000"/>
                </a:cubicBezTo>
                <a:cubicBezTo>
                  <a:pt x="2207683" y="1337734"/>
                  <a:pt x="2029883" y="1443567"/>
                  <a:pt x="1873250" y="1587500"/>
                </a:cubicBezTo>
                <a:cubicBezTo>
                  <a:pt x="1716616" y="1731434"/>
                  <a:pt x="1589616" y="1917700"/>
                  <a:pt x="1492250" y="2146300"/>
                </a:cubicBezTo>
                <a:cubicBezTo>
                  <a:pt x="1394883" y="2374900"/>
                  <a:pt x="1346200" y="2654300"/>
                  <a:pt x="1346200" y="2984500"/>
                </a:cubicBezTo>
                <a:cubicBezTo>
                  <a:pt x="1346200" y="3306234"/>
                  <a:pt x="1394883" y="3579284"/>
                  <a:pt x="1492250" y="3803650"/>
                </a:cubicBezTo>
                <a:cubicBezTo>
                  <a:pt x="1589616" y="4028017"/>
                  <a:pt x="1716616" y="4212167"/>
                  <a:pt x="1873250" y="4356100"/>
                </a:cubicBezTo>
                <a:cubicBezTo>
                  <a:pt x="2029883" y="4500034"/>
                  <a:pt x="2205566" y="4605867"/>
                  <a:pt x="2400300" y="4673600"/>
                </a:cubicBezTo>
                <a:cubicBezTo>
                  <a:pt x="2595033" y="4741334"/>
                  <a:pt x="2794000" y="4775200"/>
                  <a:pt x="2997200" y="4775200"/>
                </a:cubicBezTo>
                <a:close/>
                <a:moveTo>
                  <a:pt x="2997200" y="0"/>
                </a:moveTo>
                <a:cubicBezTo>
                  <a:pt x="3420533" y="0"/>
                  <a:pt x="3816350" y="74084"/>
                  <a:pt x="4184650" y="222250"/>
                </a:cubicBezTo>
                <a:cubicBezTo>
                  <a:pt x="4552950" y="370417"/>
                  <a:pt x="4870450" y="575734"/>
                  <a:pt x="5137150" y="838200"/>
                </a:cubicBezTo>
                <a:cubicBezTo>
                  <a:pt x="5403850" y="1100667"/>
                  <a:pt x="5613400" y="1413934"/>
                  <a:pt x="5765800" y="1778000"/>
                </a:cubicBezTo>
                <a:cubicBezTo>
                  <a:pt x="5918200" y="2142067"/>
                  <a:pt x="5994400" y="2540000"/>
                  <a:pt x="5994400" y="2971800"/>
                </a:cubicBezTo>
                <a:cubicBezTo>
                  <a:pt x="5994400" y="3403600"/>
                  <a:pt x="5918200" y="3799417"/>
                  <a:pt x="5765800" y="4159250"/>
                </a:cubicBezTo>
                <a:cubicBezTo>
                  <a:pt x="5613400" y="4519084"/>
                  <a:pt x="5403850" y="4832350"/>
                  <a:pt x="5137150" y="5099050"/>
                </a:cubicBezTo>
                <a:cubicBezTo>
                  <a:pt x="4870450" y="5365750"/>
                  <a:pt x="4552950" y="5573184"/>
                  <a:pt x="4184650" y="5721350"/>
                </a:cubicBezTo>
                <a:cubicBezTo>
                  <a:pt x="3816350" y="5869516"/>
                  <a:pt x="3420533" y="5943600"/>
                  <a:pt x="2997200" y="5943600"/>
                </a:cubicBezTo>
                <a:cubicBezTo>
                  <a:pt x="2573866" y="5943600"/>
                  <a:pt x="2178050" y="5869516"/>
                  <a:pt x="1809750" y="5721350"/>
                </a:cubicBezTo>
                <a:cubicBezTo>
                  <a:pt x="1441450" y="5573184"/>
                  <a:pt x="1123950" y="5365750"/>
                  <a:pt x="857250" y="5099050"/>
                </a:cubicBezTo>
                <a:cubicBezTo>
                  <a:pt x="590550" y="4832350"/>
                  <a:pt x="381000" y="4519084"/>
                  <a:pt x="228600" y="4159250"/>
                </a:cubicBezTo>
                <a:cubicBezTo>
                  <a:pt x="76200" y="3799417"/>
                  <a:pt x="0" y="3403600"/>
                  <a:pt x="0" y="2971800"/>
                </a:cubicBezTo>
                <a:cubicBezTo>
                  <a:pt x="0" y="2540000"/>
                  <a:pt x="76200" y="2142067"/>
                  <a:pt x="228600" y="1778000"/>
                </a:cubicBezTo>
                <a:cubicBezTo>
                  <a:pt x="381000" y="1413934"/>
                  <a:pt x="590550" y="1100667"/>
                  <a:pt x="857250" y="838200"/>
                </a:cubicBezTo>
                <a:cubicBezTo>
                  <a:pt x="1123950" y="575734"/>
                  <a:pt x="1441450" y="370417"/>
                  <a:pt x="1809750" y="222250"/>
                </a:cubicBezTo>
                <a:cubicBezTo>
                  <a:pt x="2178050" y="74084"/>
                  <a:pt x="2573866" y="0"/>
                  <a:pt x="2997200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 rot="0" flipH="0" flipV="0">
            <a:off x="6395946" y="2618065"/>
            <a:ext cx="57603" cy="176853"/>
          </a:xfrm>
          <a:custGeom>
            <a:pathLst>
              <a:path w="2895600" h="8890000">
                <a:moveTo>
                  <a:pt x="1524000" y="1244600"/>
                </a:moveTo>
                <a:lnTo>
                  <a:pt x="0" y="1244600"/>
                </a:lnTo>
                <a:lnTo>
                  <a:pt x="736600" y="0"/>
                </a:lnTo>
                <a:lnTo>
                  <a:pt x="2895600" y="0"/>
                </a:lnTo>
                <a:lnTo>
                  <a:pt x="2895600" y="8890000"/>
                </a:lnTo>
                <a:lnTo>
                  <a:pt x="15240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 rot="0" flipH="0" flipV="0">
            <a:off x="6516206" y="2614528"/>
            <a:ext cx="125818" cy="183927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 rot="0" flipH="0" flipV="0">
            <a:off x="6664763" y="2680217"/>
            <a:ext cx="33349" cy="118239"/>
          </a:xfrm>
          <a:custGeom>
            <a:pathLst>
              <a:path w="1676400" h="5943600">
                <a:moveTo>
                  <a:pt x="0" y="5105400"/>
                </a:moveTo>
                <a:cubicBezTo>
                  <a:pt x="0" y="4876800"/>
                  <a:pt x="82550" y="4679950"/>
                  <a:pt x="247650" y="4514850"/>
                </a:cubicBezTo>
                <a:cubicBezTo>
                  <a:pt x="412750" y="4349750"/>
                  <a:pt x="609600" y="4267200"/>
                  <a:pt x="838200" y="4267200"/>
                </a:cubicBezTo>
                <a:cubicBezTo>
                  <a:pt x="1066800" y="4267200"/>
                  <a:pt x="1263650" y="4349750"/>
                  <a:pt x="1428750" y="4514850"/>
                </a:cubicBezTo>
                <a:cubicBezTo>
                  <a:pt x="1593850" y="4679950"/>
                  <a:pt x="1676400" y="4876800"/>
                  <a:pt x="1676400" y="5105400"/>
                </a:cubicBezTo>
                <a:cubicBezTo>
                  <a:pt x="1676400" y="5334000"/>
                  <a:pt x="1593850" y="5530850"/>
                  <a:pt x="1428750" y="5695950"/>
                </a:cubicBezTo>
                <a:cubicBezTo>
                  <a:pt x="1263650" y="5861050"/>
                  <a:pt x="1066800" y="5943600"/>
                  <a:pt x="838200" y="5943600"/>
                </a:cubicBezTo>
                <a:cubicBezTo>
                  <a:pt x="609600" y="5943600"/>
                  <a:pt x="412750" y="5861050"/>
                  <a:pt x="247650" y="5695950"/>
                </a:cubicBezTo>
                <a:cubicBezTo>
                  <a:pt x="82550" y="5530850"/>
                  <a:pt x="0" y="5334000"/>
                  <a:pt x="0" y="5105400"/>
                </a:cubicBezTo>
                <a:close/>
                <a:moveTo>
                  <a:pt x="0" y="838200"/>
                </a:moveTo>
                <a:cubicBezTo>
                  <a:pt x="0" y="609600"/>
                  <a:pt x="82550" y="412750"/>
                  <a:pt x="247650" y="247650"/>
                </a:cubicBezTo>
                <a:cubicBezTo>
                  <a:pt x="412750" y="82550"/>
                  <a:pt x="609600" y="0"/>
                  <a:pt x="838200" y="0"/>
                </a:cubicBezTo>
                <a:cubicBezTo>
                  <a:pt x="1066800" y="0"/>
                  <a:pt x="1263650" y="82550"/>
                  <a:pt x="1428750" y="247650"/>
                </a:cubicBezTo>
                <a:cubicBezTo>
                  <a:pt x="1593850" y="412750"/>
                  <a:pt x="1676400" y="609600"/>
                  <a:pt x="1676400" y="838200"/>
                </a:cubicBezTo>
                <a:cubicBezTo>
                  <a:pt x="1676400" y="1066800"/>
                  <a:pt x="1593850" y="1263650"/>
                  <a:pt x="1428750" y="1428750"/>
                </a:cubicBezTo>
                <a:cubicBezTo>
                  <a:pt x="1263650" y="1593850"/>
                  <a:pt x="1066800" y="1676400"/>
                  <a:pt x="838200" y="1676400"/>
                </a:cubicBezTo>
                <a:cubicBezTo>
                  <a:pt x="609600" y="1676400"/>
                  <a:pt x="412750" y="1593850"/>
                  <a:pt x="247650" y="1428750"/>
                </a:cubicBezTo>
                <a:cubicBezTo>
                  <a:pt x="82550" y="1263650"/>
                  <a:pt x="0" y="1066800"/>
                  <a:pt x="0" y="838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 rot="0" flipH="0" flipV="0">
            <a:off x="6720598" y="2614528"/>
            <a:ext cx="125818" cy="183927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 rot="0" flipH="0" flipV="0">
            <a:off x="6864860" y="2614528"/>
            <a:ext cx="125818" cy="183927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9"/>
          <p:cNvSpPr/>
          <p:nvPr/>
        </p:nvSpPr>
        <p:spPr>
          <a:xfrm rot="0" flipH="0" flipV="0">
            <a:off x="1106765" y="146906"/>
            <a:ext cx="3003753" cy="4967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2800" dirty="0"/>
          </a:p>
        </p:txBody>
      </p:sp>
      <p:sp>
        <p:nvSpPr>
          <p:cNvPr id="140" name="Freeform 140"/>
          <p:cNvSpPr/>
          <p:nvPr/>
        </p:nvSpPr>
        <p:spPr>
          <a:xfrm rot="0" flipH="0" flipV="0">
            <a:off x="1345728" y="301521"/>
            <a:ext cx="229006" cy="248920"/>
          </a:xfrm>
          <a:custGeom>
            <a:pathLst>
              <a:path w="81788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067300"/>
                </a:lnTo>
                <a:lnTo>
                  <a:pt x="5067300" y="8890000"/>
                </a:lnTo>
                <a:lnTo>
                  <a:pt x="8178800" y="8890000"/>
                </a:lnTo>
                <a:lnTo>
                  <a:pt x="4711700" y="4305300"/>
                </a:lnTo>
                <a:lnTo>
                  <a:pt x="8089900" y="0"/>
                </a:lnTo>
                <a:lnTo>
                  <a:pt x="5168900" y="0"/>
                </a:lnTo>
                <a:lnTo>
                  <a:pt x="2489200" y="37338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 rot="0" flipH="0" flipV="0">
            <a:off x="1583625" y="294409"/>
            <a:ext cx="267411" cy="263144"/>
          </a:xfrm>
          <a:custGeom>
            <a:pathLst>
              <a:path w="9550400" h="9398000">
                <a:moveTo>
                  <a:pt x="4775200" y="9398000"/>
                </a:moveTo>
                <a:cubicBezTo>
                  <a:pt x="8026400" y="9398000"/>
                  <a:pt x="9550400" y="7073900"/>
                  <a:pt x="9550400" y="4699000"/>
                </a:cubicBezTo>
                <a:cubicBezTo>
                  <a:pt x="9550400" y="2324100"/>
                  <a:pt x="8026400" y="0"/>
                  <a:pt x="4775200" y="0"/>
                </a:cubicBezTo>
                <a:cubicBezTo>
                  <a:pt x="1524000" y="0"/>
                  <a:pt x="0" y="2324100"/>
                  <a:pt x="0" y="4699000"/>
                </a:cubicBezTo>
                <a:cubicBezTo>
                  <a:pt x="0" y="7073900"/>
                  <a:pt x="1524000" y="9398000"/>
                  <a:pt x="4775200" y="9398000"/>
                </a:cubicBezTo>
                <a:close/>
                <a:moveTo>
                  <a:pt x="4775200" y="7264400"/>
                </a:moveTo>
                <a:cubicBezTo>
                  <a:pt x="3619500" y="7264400"/>
                  <a:pt x="2565400" y="6413500"/>
                  <a:pt x="2565400" y="4699000"/>
                </a:cubicBezTo>
                <a:cubicBezTo>
                  <a:pt x="2565400" y="2984500"/>
                  <a:pt x="3619500" y="2133600"/>
                  <a:pt x="4775200" y="2133600"/>
                </a:cubicBezTo>
                <a:cubicBezTo>
                  <a:pt x="5930900" y="2133600"/>
                  <a:pt x="6985000" y="2984500"/>
                  <a:pt x="6985000" y="4699000"/>
                </a:cubicBezTo>
                <a:cubicBezTo>
                  <a:pt x="6985000" y="6413500"/>
                  <a:pt x="5930900" y="7264400"/>
                  <a:pt x="4775200" y="72644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rot="0" flipH="0" flipV="0">
            <a:off x="1884818" y="301521"/>
            <a:ext cx="224028" cy="248920"/>
          </a:xfrm>
          <a:custGeom>
            <a:pathLst>
              <a:path w="80010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334000"/>
                </a:lnTo>
                <a:lnTo>
                  <a:pt x="5511800" y="5334000"/>
                </a:lnTo>
                <a:lnTo>
                  <a:pt x="5511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5511800" y="0"/>
                </a:lnTo>
                <a:lnTo>
                  <a:pt x="5511800" y="3200400"/>
                </a:lnTo>
                <a:lnTo>
                  <a:pt x="2489200" y="32004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 rot="0" flipH="0" flipV="0">
            <a:off x="2142628" y="289075"/>
            <a:ext cx="304393" cy="261366"/>
          </a:xfrm>
          <a:custGeom>
            <a:pathLst>
              <a:path w="10871200" h="9334500">
                <a:moveTo>
                  <a:pt x="4191000" y="9334500"/>
                </a:moveTo>
                <a:lnTo>
                  <a:pt x="6680200" y="9334500"/>
                </a:lnTo>
                <a:lnTo>
                  <a:pt x="6680200" y="8102600"/>
                </a:lnTo>
                <a:cubicBezTo>
                  <a:pt x="8204200" y="8102600"/>
                  <a:pt x="10871200" y="7659688"/>
                  <a:pt x="10871200" y="4546600"/>
                </a:cubicBezTo>
                <a:cubicBezTo>
                  <a:pt x="10871200" y="1471415"/>
                  <a:pt x="8204200" y="952500"/>
                  <a:pt x="6680200" y="952500"/>
                </a:cubicBezTo>
                <a:lnTo>
                  <a:pt x="6680200" y="0"/>
                </a:lnTo>
                <a:lnTo>
                  <a:pt x="4191000" y="0"/>
                </a:lnTo>
                <a:lnTo>
                  <a:pt x="4191000" y="952500"/>
                </a:lnTo>
                <a:cubicBezTo>
                  <a:pt x="2667000" y="952500"/>
                  <a:pt x="0" y="1471415"/>
                  <a:pt x="0" y="4546600"/>
                </a:cubicBezTo>
                <a:cubicBezTo>
                  <a:pt x="0" y="7659688"/>
                  <a:pt x="2667000" y="8102600"/>
                  <a:pt x="4191000" y="8102600"/>
                </a:cubicBezTo>
                <a:close/>
                <a:moveTo>
                  <a:pt x="6502400" y="2755900"/>
                </a:moveTo>
                <a:cubicBezTo>
                  <a:pt x="7124700" y="2755900"/>
                  <a:pt x="8382000" y="2971007"/>
                  <a:pt x="8382000" y="4540250"/>
                </a:cubicBezTo>
                <a:cubicBezTo>
                  <a:pt x="8382000" y="6109494"/>
                  <a:pt x="7124700" y="6324600"/>
                  <a:pt x="6502400" y="6324600"/>
                </a:cubicBezTo>
                <a:close/>
                <a:moveTo>
                  <a:pt x="4368800" y="6324600"/>
                </a:moveTo>
                <a:cubicBezTo>
                  <a:pt x="3746500" y="6324600"/>
                  <a:pt x="2489200" y="6109494"/>
                  <a:pt x="2489200" y="4540250"/>
                </a:cubicBezTo>
                <a:cubicBezTo>
                  <a:pt x="2489200" y="2971007"/>
                  <a:pt x="3746500" y="2755900"/>
                  <a:pt x="4368800" y="27559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 rot="0" flipH="0" flipV="0">
            <a:off x="2480803" y="301521"/>
            <a:ext cx="149352" cy="248920"/>
          </a:xfrm>
          <a:custGeom>
            <a:pathLst>
              <a:path w="5334000" h="8890000">
                <a:moveTo>
                  <a:pt x="0" y="8890000"/>
                </a:moveTo>
                <a:lnTo>
                  <a:pt x="5334000" y="8890000"/>
                </a:lnTo>
                <a:lnTo>
                  <a:pt x="5334000" y="6756400"/>
                </a:lnTo>
                <a:lnTo>
                  <a:pt x="2489200" y="6756400"/>
                </a:lnTo>
                <a:lnTo>
                  <a:pt x="2489200" y="5334000"/>
                </a:lnTo>
                <a:lnTo>
                  <a:pt x="5067300" y="5334000"/>
                </a:lnTo>
                <a:lnTo>
                  <a:pt x="5067300" y="3378200"/>
                </a:lnTo>
                <a:lnTo>
                  <a:pt x="2489200" y="3378200"/>
                </a:lnTo>
                <a:lnTo>
                  <a:pt x="2489200" y="2133600"/>
                </a:lnTo>
                <a:lnTo>
                  <a:pt x="5334000" y="2133600"/>
                </a:lnTo>
                <a:lnTo>
                  <a:pt x="533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 rot="0" flipH="0" flipV="0">
            <a:off x="2667494" y="301521"/>
            <a:ext cx="195580" cy="248920"/>
          </a:xfrm>
          <a:custGeom>
            <a:pathLst>
              <a:path w="69850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956300"/>
                </a:lnTo>
                <a:lnTo>
                  <a:pt x="3746500" y="5956300"/>
                </a:lnTo>
                <a:cubicBezTo>
                  <a:pt x="6261100" y="5956300"/>
                  <a:pt x="6985000" y="4203700"/>
                  <a:pt x="6985000" y="2971800"/>
                </a:cubicBezTo>
                <a:cubicBezTo>
                  <a:pt x="6985000" y="1752600"/>
                  <a:pt x="6273800" y="0"/>
                  <a:pt x="3746500" y="0"/>
                </a:cubicBezTo>
                <a:lnTo>
                  <a:pt x="0" y="0"/>
                </a:lnTo>
                <a:close/>
                <a:moveTo>
                  <a:pt x="2489200" y="1955800"/>
                </a:moveTo>
                <a:lnTo>
                  <a:pt x="3200400" y="1955800"/>
                </a:lnTo>
                <a:cubicBezTo>
                  <a:pt x="4267200" y="1955800"/>
                  <a:pt x="4419600" y="2527300"/>
                  <a:pt x="4419600" y="2971800"/>
                </a:cubicBezTo>
                <a:cubicBezTo>
                  <a:pt x="4419600" y="3352800"/>
                  <a:pt x="4305300" y="4000500"/>
                  <a:pt x="3200400" y="4000500"/>
                </a:cubicBezTo>
                <a:lnTo>
                  <a:pt x="2489200" y="40005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 rot="0" flipH="0" flipV="0">
            <a:off x="2895433" y="301521"/>
            <a:ext cx="149352" cy="248920"/>
          </a:xfrm>
          <a:custGeom>
            <a:pathLst>
              <a:path w="5334000" h="8890000">
                <a:moveTo>
                  <a:pt x="0" y="8890000"/>
                </a:moveTo>
                <a:lnTo>
                  <a:pt x="5334000" y="8890000"/>
                </a:lnTo>
                <a:lnTo>
                  <a:pt x="5334000" y="6756400"/>
                </a:lnTo>
                <a:lnTo>
                  <a:pt x="2489200" y="6756400"/>
                </a:lnTo>
                <a:lnTo>
                  <a:pt x="2489200" y="5334000"/>
                </a:lnTo>
                <a:lnTo>
                  <a:pt x="5067300" y="5334000"/>
                </a:lnTo>
                <a:lnTo>
                  <a:pt x="5067300" y="3378200"/>
                </a:lnTo>
                <a:lnTo>
                  <a:pt x="2489200" y="3378200"/>
                </a:lnTo>
                <a:lnTo>
                  <a:pt x="2489200" y="2133600"/>
                </a:lnTo>
                <a:lnTo>
                  <a:pt x="5334000" y="2133600"/>
                </a:lnTo>
                <a:lnTo>
                  <a:pt x="533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 rot="0" flipH="0" flipV="0">
            <a:off x="3082123" y="301521"/>
            <a:ext cx="224028" cy="248920"/>
          </a:xfrm>
          <a:custGeom>
            <a:pathLst>
              <a:path w="80010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334000"/>
                </a:lnTo>
                <a:lnTo>
                  <a:pt x="5511800" y="5334000"/>
                </a:lnTo>
                <a:lnTo>
                  <a:pt x="5511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5511800" y="0"/>
                </a:lnTo>
                <a:lnTo>
                  <a:pt x="5511800" y="3200400"/>
                </a:lnTo>
                <a:lnTo>
                  <a:pt x="2489200" y="32004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 rot="0" flipH="0" flipV="0">
            <a:off x="3350956" y="301521"/>
            <a:ext cx="251409" cy="298704"/>
          </a:xfrm>
          <a:custGeom>
            <a:pathLst>
              <a:path w="8978900" h="10668000">
                <a:moveTo>
                  <a:pt x="0" y="8890000"/>
                </a:moveTo>
                <a:lnTo>
                  <a:pt x="6845300" y="8890000"/>
                </a:lnTo>
                <a:lnTo>
                  <a:pt x="6845300" y="10668000"/>
                </a:lnTo>
                <a:lnTo>
                  <a:pt x="8978900" y="10668000"/>
                </a:lnTo>
                <a:lnTo>
                  <a:pt x="8978900" y="6756400"/>
                </a:lnTo>
                <a:lnTo>
                  <a:pt x="7912100" y="6756400"/>
                </a:lnTo>
                <a:lnTo>
                  <a:pt x="7912100" y="0"/>
                </a:lnTo>
                <a:lnTo>
                  <a:pt x="5422900" y="0"/>
                </a:lnTo>
                <a:lnTo>
                  <a:pt x="5422900" y="6756400"/>
                </a:lnTo>
                <a:lnTo>
                  <a:pt x="2489200" y="67564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 rot="0" flipH="0" flipV="0">
            <a:off x="3627258" y="301521"/>
            <a:ext cx="231851" cy="248920"/>
          </a:xfrm>
          <a:custGeom>
            <a:pathLst>
              <a:path w="8280400" h="8890000">
                <a:moveTo>
                  <a:pt x="0" y="0"/>
                </a:moveTo>
                <a:lnTo>
                  <a:pt x="0" y="8890000"/>
                </a:lnTo>
                <a:lnTo>
                  <a:pt x="2438400" y="8890000"/>
                </a:lnTo>
                <a:lnTo>
                  <a:pt x="5880100" y="3556000"/>
                </a:lnTo>
                <a:lnTo>
                  <a:pt x="5880100" y="8890000"/>
                </a:lnTo>
                <a:lnTo>
                  <a:pt x="8280400" y="8890000"/>
                </a:lnTo>
                <a:lnTo>
                  <a:pt x="8280400" y="0"/>
                </a:lnTo>
                <a:lnTo>
                  <a:pt x="5842000" y="0"/>
                </a:lnTo>
                <a:lnTo>
                  <a:pt x="2400300" y="5334000"/>
                </a:lnTo>
                <a:lnTo>
                  <a:pt x="24003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 rot="0" flipH="0" flipV="0">
            <a:off x="3886490" y="302232"/>
            <a:ext cx="201625" cy="248208"/>
          </a:xfrm>
          <a:custGeom>
            <a:pathLst>
              <a:path w="7200900" h="8864600">
                <a:moveTo>
                  <a:pt x="0" y="8864600"/>
                </a:moveTo>
                <a:lnTo>
                  <a:pt x="2667000" y="8864600"/>
                </a:lnTo>
                <a:lnTo>
                  <a:pt x="4483100" y="5842000"/>
                </a:lnTo>
                <a:lnTo>
                  <a:pt x="4711700" y="5842000"/>
                </a:lnTo>
                <a:lnTo>
                  <a:pt x="4711700" y="8864600"/>
                </a:lnTo>
                <a:lnTo>
                  <a:pt x="7200900" y="8864600"/>
                </a:lnTo>
                <a:lnTo>
                  <a:pt x="7200900" y="0"/>
                </a:lnTo>
                <a:lnTo>
                  <a:pt x="3556000" y="0"/>
                </a:lnTo>
                <a:cubicBezTo>
                  <a:pt x="3111500" y="0"/>
                  <a:pt x="355600" y="0"/>
                  <a:pt x="355600" y="2927747"/>
                </a:cubicBezTo>
                <a:cubicBezTo>
                  <a:pt x="355600" y="4391621"/>
                  <a:pt x="1231900" y="5320904"/>
                  <a:pt x="2400300" y="5524500"/>
                </a:cubicBezTo>
                <a:close/>
                <a:moveTo>
                  <a:pt x="4711700" y="4064000"/>
                </a:moveTo>
                <a:lnTo>
                  <a:pt x="4025900" y="4064000"/>
                </a:lnTo>
                <a:cubicBezTo>
                  <a:pt x="3505200" y="4064000"/>
                  <a:pt x="2755900" y="3961210"/>
                  <a:pt x="2755900" y="2984104"/>
                </a:cubicBezTo>
                <a:cubicBezTo>
                  <a:pt x="2755900" y="1955800"/>
                  <a:pt x="3683000" y="1955800"/>
                  <a:pt x="4025900" y="1955800"/>
                </a:cubicBezTo>
                <a:lnTo>
                  <a:pt x="4711700" y="19558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Rectangle 151"/>
          <p:cNvSpPr/>
          <p:nvPr/>
        </p:nvSpPr>
        <p:spPr>
          <a:xfrm rot="0" flipH="0" flipV="0">
            <a:off x="1106765" y="540555"/>
            <a:ext cx="4491583" cy="8903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52" name="Freeform 152"/>
          <p:cNvSpPr/>
          <p:nvPr/>
        </p:nvSpPr>
        <p:spPr>
          <a:xfrm rot="0" flipH="0" flipV="0">
            <a:off x="1116722" y="772335"/>
            <a:ext cx="172110" cy="164287"/>
          </a:xfrm>
          <a:custGeom>
            <a:pathLst>
              <a:path w="6146800" h="5867400">
                <a:moveTo>
                  <a:pt x="2768600" y="2933700"/>
                </a:moveTo>
                <a:lnTo>
                  <a:pt x="4927600" y="5867400"/>
                </a:lnTo>
                <a:lnTo>
                  <a:pt x="6146800" y="5118100"/>
                </a:lnTo>
                <a:lnTo>
                  <a:pt x="4546600" y="2933700"/>
                </a:lnTo>
                <a:lnTo>
                  <a:pt x="6146800" y="749300"/>
                </a:lnTo>
                <a:lnTo>
                  <a:pt x="4927600" y="0"/>
                </a:lnTo>
                <a:close/>
                <a:moveTo>
                  <a:pt x="0" y="2933700"/>
                </a:moveTo>
                <a:lnTo>
                  <a:pt x="2159000" y="5867400"/>
                </a:lnTo>
                <a:lnTo>
                  <a:pt x="3378200" y="5118100"/>
                </a:lnTo>
                <a:lnTo>
                  <a:pt x="1778000" y="2933700"/>
                </a:lnTo>
                <a:lnTo>
                  <a:pt x="3378200" y="749300"/>
                </a:lnTo>
                <a:lnTo>
                  <a:pt x="21590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 rot="0" flipH="0" flipV="0">
            <a:off x="1321192" y="695170"/>
            <a:ext cx="229006" cy="248920"/>
          </a:xfrm>
          <a:custGeom>
            <a:pathLst>
              <a:path w="81788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067300"/>
                </a:lnTo>
                <a:lnTo>
                  <a:pt x="5067300" y="8890000"/>
                </a:lnTo>
                <a:lnTo>
                  <a:pt x="8178800" y="8890000"/>
                </a:lnTo>
                <a:lnTo>
                  <a:pt x="4711700" y="4305300"/>
                </a:lnTo>
                <a:lnTo>
                  <a:pt x="8089900" y="0"/>
                </a:lnTo>
                <a:lnTo>
                  <a:pt x="5168900" y="0"/>
                </a:lnTo>
                <a:lnTo>
                  <a:pt x="2489200" y="37338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 rot="0" flipH="0" flipV="0">
            <a:off x="1545220" y="695170"/>
            <a:ext cx="261721" cy="248920"/>
          </a:xfrm>
          <a:custGeom>
            <a:pathLst>
              <a:path w="9347200" h="8890000">
                <a:moveTo>
                  <a:pt x="0" y="8890000"/>
                </a:moveTo>
                <a:lnTo>
                  <a:pt x="2667000" y="8890000"/>
                </a:lnTo>
                <a:lnTo>
                  <a:pt x="3162300" y="7353300"/>
                </a:lnTo>
                <a:lnTo>
                  <a:pt x="6184900" y="7353300"/>
                </a:lnTo>
                <a:lnTo>
                  <a:pt x="6680200" y="8890000"/>
                </a:lnTo>
                <a:lnTo>
                  <a:pt x="9347200" y="8890000"/>
                </a:lnTo>
                <a:lnTo>
                  <a:pt x="6184900" y="0"/>
                </a:lnTo>
                <a:lnTo>
                  <a:pt x="3162300" y="0"/>
                </a:lnTo>
                <a:close/>
                <a:moveTo>
                  <a:pt x="4673600" y="2120900"/>
                </a:moveTo>
                <a:lnTo>
                  <a:pt x="5689600" y="5397500"/>
                </a:lnTo>
                <a:lnTo>
                  <a:pt x="3657600" y="53975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 rot="0" flipH="0" flipV="0">
            <a:off x="1826855" y="695170"/>
            <a:ext cx="229006" cy="248920"/>
          </a:xfrm>
          <a:custGeom>
            <a:pathLst>
              <a:path w="81788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067300"/>
                </a:lnTo>
                <a:lnTo>
                  <a:pt x="5067300" y="8890000"/>
                </a:lnTo>
                <a:lnTo>
                  <a:pt x="8178800" y="8890000"/>
                </a:lnTo>
                <a:lnTo>
                  <a:pt x="4711700" y="4305300"/>
                </a:lnTo>
                <a:lnTo>
                  <a:pt x="8089900" y="0"/>
                </a:lnTo>
                <a:lnTo>
                  <a:pt x="5168900" y="0"/>
                </a:lnTo>
                <a:lnTo>
                  <a:pt x="2489200" y="37338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 rot="0" flipH="0" flipV="0">
            <a:off x="2158630" y="695170"/>
            <a:ext cx="195580" cy="248920"/>
          </a:xfrm>
          <a:custGeom>
            <a:pathLst>
              <a:path w="69850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956300"/>
                </a:lnTo>
                <a:lnTo>
                  <a:pt x="3746500" y="5956300"/>
                </a:lnTo>
                <a:cubicBezTo>
                  <a:pt x="6261100" y="5956300"/>
                  <a:pt x="6985000" y="4203700"/>
                  <a:pt x="6985000" y="2971800"/>
                </a:cubicBezTo>
                <a:cubicBezTo>
                  <a:pt x="6985000" y="1752600"/>
                  <a:pt x="6273800" y="0"/>
                  <a:pt x="3746500" y="0"/>
                </a:cubicBezTo>
                <a:lnTo>
                  <a:pt x="0" y="0"/>
                </a:lnTo>
                <a:close/>
                <a:moveTo>
                  <a:pt x="2489200" y="1955800"/>
                </a:moveTo>
                <a:lnTo>
                  <a:pt x="3200400" y="1955800"/>
                </a:lnTo>
                <a:cubicBezTo>
                  <a:pt x="4267200" y="1955800"/>
                  <a:pt x="4419600" y="2527300"/>
                  <a:pt x="4419600" y="2971800"/>
                </a:cubicBezTo>
                <a:cubicBezTo>
                  <a:pt x="4419600" y="3352800"/>
                  <a:pt x="4305300" y="4000500"/>
                  <a:pt x="3200400" y="4000500"/>
                </a:cubicBezTo>
                <a:lnTo>
                  <a:pt x="2489200" y="40005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 rot="0" flipH="0" flipV="0">
            <a:off x="2375546" y="688058"/>
            <a:ext cx="267411" cy="263144"/>
          </a:xfrm>
          <a:custGeom>
            <a:pathLst>
              <a:path w="9550400" h="9398000">
                <a:moveTo>
                  <a:pt x="4775200" y="9398000"/>
                </a:moveTo>
                <a:cubicBezTo>
                  <a:pt x="8026400" y="9398000"/>
                  <a:pt x="9550400" y="7073900"/>
                  <a:pt x="9550400" y="4699000"/>
                </a:cubicBezTo>
                <a:cubicBezTo>
                  <a:pt x="9550400" y="2324100"/>
                  <a:pt x="8026400" y="0"/>
                  <a:pt x="4775200" y="0"/>
                </a:cubicBezTo>
                <a:cubicBezTo>
                  <a:pt x="1524000" y="0"/>
                  <a:pt x="0" y="2324100"/>
                  <a:pt x="0" y="4699000"/>
                </a:cubicBezTo>
                <a:cubicBezTo>
                  <a:pt x="0" y="7073900"/>
                  <a:pt x="1524000" y="9398000"/>
                  <a:pt x="4775200" y="9398000"/>
                </a:cubicBezTo>
                <a:close/>
                <a:moveTo>
                  <a:pt x="4775200" y="7264400"/>
                </a:moveTo>
                <a:cubicBezTo>
                  <a:pt x="3619500" y="7264400"/>
                  <a:pt x="2565400" y="6413500"/>
                  <a:pt x="2565400" y="4699000"/>
                </a:cubicBezTo>
                <a:cubicBezTo>
                  <a:pt x="2565400" y="2984500"/>
                  <a:pt x="3619500" y="2133600"/>
                  <a:pt x="4775200" y="2133600"/>
                </a:cubicBezTo>
                <a:cubicBezTo>
                  <a:pt x="5930900" y="2133600"/>
                  <a:pt x="6985000" y="2984500"/>
                  <a:pt x="6985000" y="4699000"/>
                </a:cubicBezTo>
                <a:cubicBezTo>
                  <a:pt x="6985000" y="6413500"/>
                  <a:pt x="5930900" y="7264400"/>
                  <a:pt x="4775200" y="72644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 rot="0" flipH="0" flipV="0">
            <a:off x="2656826" y="688058"/>
            <a:ext cx="197713" cy="263144"/>
          </a:xfrm>
          <a:custGeom>
            <a:pathLst>
              <a:path w="7061200" h="9398000">
                <a:moveTo>
                  <a:pt x="1320800" y="2565400"/>
                </a:moveTo>
                <a:cubicBezTo>
                  <a:pt x="1866900" y="2209800"/>
                  <a:pt x="2387600" y="1955800"/>
                  <a:pt x="3111500" y="1955800"/>
                </a:cubicBezTo>
                <a:cubicBezTo>
                  <a:pt x="3873500" y="1955800"/>
                  <a:pt x="4381500" y="2286000"/>
                  <a:pt x="4381500" y="2844800"/>
                </a:cubicBezTo>
                <a:cubicBezTo>
                  <a:pt x="4381500" y="3238500"/>
                  <a:pt x="4191000" y="3759200"/>
                  <a:pt x="3060700" y="3759200"/>
                </a:cubicBezTo>
                <a:lnTo>
                  <a:pt x="1651000" y="3759200"/>
                </a:lnTo>
                <a:lnTo>
                  <a:pt x="1651000" y="5537200"/>
                </a:lnTo>
                <a:lnTo>
                  <a:pt x="3060700" y="5537200"/>
                </a:lnTo>
                <a:cubicBezTo>
                  <a:pt x="4127500" y="5537200"/>
                  <a:pt x="4495800" y="5943600"/>
                  <a:pt x="4495800" y="6464300"/>
                </a:cubicBezTo>
                <a:cubicBezTo>
                  <a:pt x="4495800" y="6832600"/>
                  <a:pt x="4254500" y="7442200"/>
                  <a:pt x="3187700" y="7442200"/>
                </a:cubicBezTo>
                <a:cubicBezTo>
                  <a:pt x="2514600" y="7442200"/>
                  <a:pt x="1663700" y="7023100"/>
                  <a:pt x="1028700" y="6426200"/>
                </a:cubicBezTo>
                <a:lnTo>
                  <a:pt x="0" y="8077200"/>
                </a:lnTo>
                <a:cubicBezTo>
                  <a:pt x="1422400" y="9156700"/>
                  <a:pt x="2235200" y="9398000"/>
                  <a:pt x="3492500" y="9398000"/>
                </a:cubicBezTo>
                <a:cubicBezTo>
                  <a:pt x="5499100" y="9398000"/>
                  <a:pt x="7061200" y="8369300"/>
                  <a:pt x="7061200" y="6680200"/>
                </a:cubicBezTo>
                <a:cubicBezTo>
                  <a:pt x="7061200" y="5334000"/>
                  <a:pt x="6134100" y="4787900"/>
                  <a:pt x="5410200" y="4559300"/>
                </a:cubicBezTo>
                <a:lnTo>
                  <a:pt x="5410200" y="4521200"/>
                </a:lnTo>
                <a:cubicBezTo>
                  <a:pt x="6311900" y="4216400"/>
                  <a:pt x="6870700" y="3403600"/>
                  <a:pt x="6870700" y="2514600"/>
                </a:cubicBezTo>
                <a:cubicBezTo>
                  <a:pt x="6870700" y="1028700"/>
                  <a:pt x="5448300" y="0"/>
                  <a:pt x="3454400" y="0"/>
                </a:cubicBezTo>
                <a:cubicBezTo>
                  <a:pt x="1968500" y="0"/>
                  <a:pt x="889000" y="584200"/>
                  <a:pt x="457200" y="8255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 rot="0" flipH="0" flipV="0">
            <a:off x="2886899" y="695170"/>
            <a:ext cx="224028" cy="248920"/>
          </a:xfrm>
          <a:custGeom>
            <a:pathLst>
              <a:path w="80010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334000"/>
                </a:lnTo>
                <a:lnTo>
                  <a:pt x="5511800" y="5334000"/>
                </a:lnTo>
                <a:lnTo>
                  <a:pt x="5511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5511800" y="0"/>
                </a:lnTo>
                <a:lnTo>
                  <a:pt x="5511800" y="3200400"/>
                </a:lnTo>
                <a:lnTo>
                  <a:pt x="2489200" y="32004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 rot="0" flipH="0" flipV="0">
            <a:off x="3155732" y="695170"/>
            <a:ext cx="231851" cy="248920"/>
          </a:xfrm>
          <a:custGeom>
            <a:pathLst>
              <a:path w="8280400" h="8890000">
                <a:moveTo>
                  <a:pt x="0" y="0"/>
                </a:moveTo>
                <a:lnTo>
                  <a:pt x="0" y="8890000"/>
                </a:lnTo>
                <a:lnTo>
                  <a:pt x="2438400" y="8890000"/>
                </a:lnTo>
                <a:lnTo>
                  <a:pt x="5880100" y="3556000"/>
                </a:lnTo>
                <a:lnTo>
                  <a:pt x="5880100" y="8890000"/>
                </a:lnTo>
                <a:lnTo>
                  <a:pt x="8280400" y="8890000"/>
                </a:lnTo>
                <a:lnTo>
                  <a:pt x="8280400" y="0"/>
                </a:lnTo>
                <a:lnTo>
                  <a:pt x="5842000" y="0"/>
                </a:lnTo>
                <a:lnTo>
                  <a:pt x="2400300" y="5334000"/>
                </a:lnTo>
                <a:lnTo>
                  <a:pt x="24003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 rot="0" flipH="0" flipV="0">
            <a:off x="3432389" y="695170"/>
            <a:ext cx="251409" cy="298704"/>
          </a:xfrm>
          <a:custGeom>
            <a:pathLst>
              <a:path w="8978900" h="10668000">
                <a:moveTo>
                  <a:pt x="0" y="8890000"/>
                </a:moveTo>
                <a:lnTo>
                  <a:pt x="6845300" y="8890000"/>
                </a:lnTo>
                <a:lnTo>
                  <a:pt x="6845300" y="10668000"/>
                </a:lnTo>
                <a:lnTo>
                  <a:pt x="8978900" y="10668000"/>
                </a:lnTo>
                <a:lnTo>
                  <a:pt x="8978900" y="6756400"/>
                </a:lnTo>
                <a:lnTo>
                  <a:pt x="7912100" y="6756400"/>
                </a:lnTo>
                <a:lnTo>
                  <a:pt x="7912100" y="0"/>
                </a:lnTo>
                <a:lnTo>
                  <a:pt x="5422900" y="0"/>
                </a:lnTo>
                <a:lnTo>
                  <a:pt x="5422900" y="6756400"/>
                </a:lnTo>
                <a:lnTo>
                  <a:pt x="2489200" y="67564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 rot="0" flipH="0" flipV="0">
            <a:off x="3708690" y="695170"/>
            <a:ext cx="149352" cy="248920"/>
          </a:xfrm>
          <a:custGeom>
            <a:pathLst>
              <a:path w="5334000" h="8890000">
                <a:moveTo>
                  <a:pt x="0" y="8890000"/>
                </a:moveTo>
                <a:lnTo>
                  <a:pt x="5334000" y="8890000"/>
                </a:lnTo>
                <a:lnTo>
                  <a:pt x="5334000" y="6756400"/>
                </a:lnTo>
                <a:lnTo>
                  <a:pt x="2489200" y="6756400"/>
                </a:lnTo>
                <a:lnTo>
                  <a:pt x="2489200" y="5334000"/>
                </a:lnTo>
                <a:lnTo>
                  <a:pt x="5067300" y="5334000"/>
                </a:lnTo>
                <a:lnTo>
                  <a:pt x="5067300" y="3378200"/>
                </a:lnTo>
                <a:lnTo>
                  <a:pt x="2489200" y="3378200"/>
                </a:lnTo>
                <a:lnTo>
                  <a:pt x="2489200" y="2133600"/>
                </a:lnTo>
                <a:lnTo>
                  <a:pt x="5334000" y="2133600"/>
                </a:lnTo>
                <a:lnTo>
                  <a:pt x="533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 rot="0" flipH="0" flipV="0">
            <a:off x="3978235" y="695170"/>
            <a:ext cx="208737" cy="248920"/>
          </a:xfrm>
          <a:custGeom>
            <a:pathLst>
              <a:path w="7454900" h="8890000">
                <a:moveTo>
                  <a:pt x="0" y="0"/>
                </a:moveTo>
                <a:lnTo>
                  <a:pt x="0" y="8890000"/>
                </a:lnTo>
                <a:lnTo>
                  <a:pt x="4546600" y="8890000"/>
                </a:lnTo>
                <a:cubicBezTo>
                  <a:pt x="6604000" y="8890000"/>
                  <a:pt x="7454900" y="7658100"/>
                  <a:pt x="7454900" y="6413500"/>
                </a:cubicBezTo>
                <a:cubicBezTo>
                  <a:pt x="7454900" y="4787900"/>
                  <a:pt x="6159500" y="4279900"/>
                  <a:pt x="5575300" y="4140200"/>
                </a:cubicBezTo>
                <a:lnTo>
                  <a:pt x="5575300" y="4114800"/>
                </a:lnTo>
                <a:cubicBezTo>
                  <a:pt x="6299200" y="3860800"/>
                  <a:pt x="6959600" y="3200400"/>
                  <a:pt x="6959600" y="2260600"/>
                </a:cubicBezTo>
                <a:cubicBezTo>
                  <a:pt x="6959600" y="1574800"/>
                  <a:pt x="6718300" y="0"/>
                  <a:pt x="4305300" y="0"/>
                </a:cubicBezTo>
                <a:close/>
                <a:moveTo>
                  <a:pt x="2489200" y="3505200"/>
                </a:moveTo>
                <a:lnTo>
                  <a:pt x="2489200" y="1778000"/>
                </a:lnTo>
                <a:lnTo>
                  <a:pt x="3530600" y="1778000"/>
                </a:lnTo>
                <a:cubicBezTo>
                  <a:pt x="4381500" y="1778000"/>
                  <a:pt x="4673600" y="2197100"/>
                  <a:pt x="4673600" y="2667000"/>
                </a:cubicBezTo>
                <a:cubicBezTo>
                  <a:pt x="4673600" y="2997200"/>
                  <a:pt x="4508500" y="3505200"/>
                  <a:pt x="3530600" y="3505200"/>
                </a:cubicBezTo>
                <a:close/>
                <a:moveTo>
                  <a:pt x="2489200" y="7112000"/>
                </a:moveTo>
                <a:lnTo>
                  <a:pt x="2489200" y="5283200"/>
                </a:lnTo>
                <a:lnTo>
                  <a:pt x="3632200" y="5283200"/>
                </a:lnTo>
                <a:cubicBezTo>
                  <a:pt x="4038600" y="5283200"/>
                  <a:pt x="4965700" y="5283200"/>
                  <a:pt x="4965700" y="6178352"/>
                </a:cubicBezTo>
                <a:cubicBezTo>
                  <a:pt x="4965700" y="7112000"/>
                  <a:pt x="4013200" y="7112000"/>
                  <a:pt x="3632200" y="71120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 rot="0" flipH="0" flipV="0">
            <a:off x="4219332" y="695170"/>
            <a:ext cx="288747" cy="248920"/>
          </a:xfrm>
          <a:custGeom>
            <a:pathLst>
              <a:path w="10312400" h="8890000">
                <a:moveTo>
                  <a:pt x="0" y="8890000"/>
                </a:moveTo>
                <a:lnTo>
                  <a:pt x="3797300" y="8890000"/>
                </a:lnTo>
                <a:cubicBezTo>
                  <a:pt x="5054600" y="8890000"/>
                  <a:pt x="7289800" y="8636000"/>
                  <a:pt x="7289800" y="6172200"/>
                </a:cubicBezTo>
                <a:cubicBezTo>
                  <a:pt x="7289800" y="3721100"/>
                  <a:pt x="5067300" y="3467100"/>
                  <a:pt x="3797300" y="3467100"/>
                </a:cubicBezTo>
                <a:lnTo>
                  <a:pt x="2489200" y="3467100"/>
                </a:lnTo>
                <a:lnTo>
                  <a:pt x="2489200" y="0"/>
                </a:lnTo>
                <a:lnTo>
                  <a:pt x="0" y="0"/>
                </a:lnTo>
                <a:close/>
                <a:moveTo>
                  <a:pt x="2489200" y="7112000"/>
                </a:moveTo>
                <a:lnTo>
                  <a:pt x="2489200" y="5245100"/>
                </a:lnTo>
                <a:lnTo>
                  <a:pt x="3556000" y="5245100"/>
                </a:lnTo>
                <a:cubicBezTo>
                  <a:pt x="4343400" y="5245100"/>
                  <a:pt x="4800600" y="5473700"/>
                  <a:pt x="4800600" y="6172200"/>
                </a:cubicBezTo>
                <a:cubicBezTo>
                  <a:pt x="4800600" y="6883400"/>
                  <a:pt x="4330700" y="7112000"/>
                  <a:pt x="3556000" y="7112000"/>
                </a:cubicBezTo>
                <a:close/>
                <a:moveTo>
                  <a:pt x="7823200" y="8890000"/>
                </a:moveTo>
                <a:lnTo>
                  <a:pt x="10312400" y="8890000"/>
                </a:lnTo>
                <a:lnTo>
                  <a:pt x="10312400" y="0"/>
                </a:lnTo>
                <a:lnTo>
                  <a:pt x="78232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 rot="0" flipH="0" flipV="0">
            <a:off x="4527993" y="695170"/>
            <a:ext cx="375513" cy="248920"/>
          </a:xfrm>
          <a:custGeom>
            <a:pathLst>
              <a:path w="13411200" h="8890000">
                <a:moveTo>
                  <a:pt x="5461000" y="8890000"/>
                </a:moveTo>
                <a:lnTo>
                  <a:pt x="7950200" y="8890000"/>
                </a:lnTo>
                <a:lnTo>
                  <a:pt x="7950200" y="4978400"/>
                </a:lnTo>
                <a:lnTo>
                  <a:pt x="10350500" y="8890000"/>
                </a:lnTo>
                <a:lnTo>
                  <a:pt x="13411200" y="8890000"/>
                </a:lnTo>
                <a:lnTo>
                  <a:pt x="10172700" y="4356100"/>
                </a:lnTo>
                <a:lnTo>
                  <a:pt x="13144500" y="0"/>
                </a:lnTo>
                <a:lnTo>
                  <a:pt x="10312400" y="0"/>
                </a:lnTo>
                <a:lnTo>
                  <a:pt x="7950200" y="3860800"/>
                </a:lnTo>
                <a:lnTo>
                  <a:pt x="7950200" y="0"/>
                </a:lnTo>
                <a:lnTo>
                  <a:pt x="5461000" y="0"/>
                </a:lnTo>
                <a:lnTo>
                  <a:pt x="5461000" y="3860800"/>
                </a:lnTo>
                <a:lnTo>
                  <a:pt x="3098800" y="0"/>
                </a:lnTo>
                <a:lnTo>
                  <a:pt x="266700" y="0"/>
                </a:lnTo>
                <a:lnTo>
                  <a:pt x="3238500" y="4356100"/>
                </a:lnTo>
                <a:lnTo>
                  <a:pt x="0" y="8890000"/>
                </a:lnTo>
                <a:lnTo>
                  <a:pt x="3060700" y="8890000"/>
                </a:lnTo>
                <a:lnTo>
                  <a:pt x="5461000" y="49784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 rot="0" flipH="0" flipV="0">
            <a:off x="4923420" y="695170"/>
            <a:ext cx="231851" cy="248920"/>
          </a:xfrm>
          <a:custGeom>
            <a:pathLst>
              <a:path w="8280400" h="8890000">
                <a:moveTo>
                  <a:pt x="0" y="0"/>
                </a:moveTo>
                <a:lnTo>
                  <a:pt x="0" y="8890000"/>
                </a:lnTo>
                <a:lnTo>
                  <a:pt x="2438400" y="8890000"/>
                </a:lnTo>
                <a:lnTo>
                  <a:pt x="5880100" y="3556000"/>
                </a:lnTo>
                <a:lnTo>
                  <a:pt x="5880100" y="8890000"/>
                </a:lnTo>
                <a:lnTo>
                  <a:pt x="8280400" y="8890000"/>
                </a:lnTo>
                <a:lnTo>
                  <a:pt x="8280400" y="0"/>
                </a:lnTo>
                <a:lnTo>
                  <a:pt x="5842000" y="0"/>
                </a:lnTo>
                <a:lnTo>
                  <a:pt x="2400300" y="5334000"/>
                </a:lnTo>
                <a:lnTo>
                  <a:pt x="24003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 rot="0" flipH="0" flipV="0">
            <a:off x="5180163" y="695170"/>
            <a:ext cx="179222" cy="248920"/>
          </a:xfrm>
          <a:custGeom>
            <a:pathLst>
              <a:path w="6400800" h="8890000">
                <a:moveTo>
                  <a:pt x="1955800" y="8890000"/>
                </a:moveTo>
                <a:lnTo>
                  <a:pt x="4445000" y="8890000"/>
                </a:lnTo>
                <a:lnTo>
                  <a:pt x="4445000" y="2133600"/>
                </a:lnTo>
                <a:lnTo>
                  <a:pt x="6400800" y="2133600"/>
                </a:lnTo>
                <a:lnTo>
                  <a:pt x="6400800" y="0"/>
                </a:lnTo>
                <a:lnTo>
                  <a:pt x="0" y="0"/>
                </a:lnTo>
                <a:lnTo>
                  <a:pt x="0" y="2133600"/>
                </a:lnTo>
                <a:lnTo>
                  <a:pt x="1955800" y="21336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 rot="0" flipH="0" flipV="0">
            <a:off x="5384277" y="695170"/>
            <a:ext cx="204114" cy="248920"/>
          </a:xfrm>
          <a:custGeom>
            <a:pathLst>
              <a:path w="7289800" h="8890000">
                <a:moveTo>
                  <a:pt x="0" y="8890000"/>
                </a:moveTo>
                <a:lnTo>
                  <a:pt x="3797300" y="8890000"/>
                </a:lnTo>
                <a:cubicBezTo>
                  <a:pt x="5054600" y="8890000"/>
                  <a:pt x="7289800" y="8636000"/>
                  <a:pt x="7289800" y="6172200"/>
                </a:cubicBezTo>
                <a:cubicBezTo>
                  <a:pt x="7289800" y="3721100"/>
                  <a:pt x="5067300" y="3467100"/>
                  <a:pt x="3797300" y="3467100"/>
                </a:cubicBezTo>
                <a:lnTo>
                  <a:pt x="2489200" y="3467100"/>
                </a:lnTo>
                <a:lnTo>
                  <a:pt x="2489200" y="0"/>
                </a:lnTo>
                <a:lnTo>
                  <a:pt x="0" y="0"/>
                </a:lnTo>
                <a:close/>
                <a:moveTo>
                  <a:pt x="2489200" y="7112000"/>
                </a:moveTo>
                <a:lnTo>
                  <a:pt x="2489200" y="5245100"/>
                </a:lnTo>
                <a:lnTo>
                  <a:pt x="3556000" y="5245100"/>
                </a:lnTo>
                <a:cubicBezTo>
                  <a:pt x="4343400" y="5245100"/>
                  <a:pt x="4800600" y="5473700"/>
                  <a:pt x="4800600" y="6172200"/>
                </a:cubicBezTo>
                <a:cubicBezTo>
                  <a:pt x="4800600" y="6883400"/>
                  <a:pt x="4330700" y="7112000"/>
                  <a:pt x="3556000" y="71120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 rot="0" flipH="0" flipV="0">
            <a:off x="1345728" y="1088819"/>
            <a:ext cx="208737" cy="248920"/>
          </a:xfrm>
          <a:custGeom>
            <a:pathLst>
              <a:path w="7454900" h="8890000">
                <a:moveTo>
                  <a:pt x="0" y="0"/>
                </a:moveTo>
                <a:lnTo>
                  <a:pt x="0" y="8890000"/>
                </a:lnTo>
                <a:lnTo>
                  <a:pt x="4546600" y="8890000"/>
                </a:lnTo>
                <a:cubicBezTo>
                  <a:pt x="6604000" y="8890000"/>
                  <a:pt x="7454900" y="7658100"/>
                  <a:pt x="7454900" y="6413500"/>
                </a:cubicBezTo>
                <a:cubicBezTo>
                  <a:pt x="7454900" y="4787900"/>
                  <a:pt x="6159500" y="4279900"/>
                  <a:pt x="5575300" y="4140200"/>
                </a:cubicBezTo>
                <a:lnTo>
                  <a:pt x="5575300" y="4114800"/>
                </a:lnTo>
                <a:cubicBezTo>
                  <a:pt x="6299200" y="3860800"/>
                  <a:pt x="6959600" y="3200400"/>
                  <a:pt x="6959600" y="2260600"/>
                </a:cubicBezTo>
                <a:cubicBezTo>
                  <a:pt x="6959600" y="1574800"/>
                  <a:pt x="6718300" y="0"/>
                  <a:pt x="4305300" y="0"/>
                </a:cubicBezTo>
                <a:close/>
                <a:moveTo>
                  <a:pt x="2489200" y="3505200"/>
                </a:moveTo>
                <a:lnTo>
                  <a:pt x="2489200" y="1778000"/>
                </a:lnTo>
                <a:lnTo>
                  <a:pt x="3530600" y="1778000"/>
                </a:lnTo>
                <a:cubicBezTo>
                  <a:pt x="4381500" y="1778000"/>
                  <a:pt x="4673600" y="2197100"/>
                  <a:pt x="4673600" y="2667000"/>
                </a:cubicBezTo>
                <a:cubicBezTo>
                  <a:pt x="4673600" y="2997200"/>
                  <a:pt x="4508500" y="3505200"/>
                  <a:pt x="3530600" y="3505200"/>
                </a:cubicBezTo>
                <a:close/>
                <a:moveTo>
                  <a:pt x="2489200" y="7112000"/>
                </a:moveTo>
                <a:lnTo>
                  <a:pt x="2489200" y="5283200"/>
                </a:lnTo>
                <a:lnTo>
                  <a:pt x="3632200" y="5283200"/>
                </a:lnTo>
                <a:cubicBezTo>
                  <a:pt x="4038600" y="5283200"/>
                  <a:pt x="4965700" y="5283200"/>
                  <a:pt x="4965700" y="6178352"/>
                </a:cubicBezTo>
                <a:cubicBezTo>
                  <a:pt x="4965700" y="7112000"/>
                  <a:pt x="4013200" y="7112000"/>
                  <a:pt x="3632200" y="71120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 rot="0" flipH="0" flipV="0">
            <a:off x="1669680" y="1088819"/>
            <a:ext cx="229006" cy="248920"/>
          </a:xfrm>
          <a:custGeom>
            <a:pathLst>
              <a:path w="81788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067300"/>
                </a:lnTo>
                <a:lnTo>
                  <a:pt x="5067300" y="8890000"/>
                </a:lnTo>
                <a:lnTo>
                  <a:pt x="8178800" y="8890000"/>
                </a:lnTo>
                <a:lnTo>
                  <a:pt x="4711700" y="4305300"/>
                </a:lnTo>
                <a:lnTo>
                  <a:pt x="8089900" y="0"/>
                </a:lnTo>
                <a:lnTo>
                  <a:pt x="5168900" y="0"/>
                </a:lnTo>
                <a:lnTo>
                  <a:pt x="2489200" y="37338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 rot="0" flipH="0" flipV="0">
            <a:off x="1918600" y="1088819"/>
            <a:ext cx="195580" cy="248920"/>
          </a:xfrm>
          <a:custGeom>
            <a:pathLst>
              <a:path w="69850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956300"/>
                </a:lnTo>
                <a:lnTo>
                  <a:pt x="3746500" y="5956300"/>
                </a:lnTo>
                <a:cubicBezTo>
                  <a:pt x="6261100" y="5956300"/>
                  <a:pt x="6985000" y="4203700"/>
                  <a:pt x="6985000" y="2971800"/>
                </a:cubicBezTo>
                <a:cubicBezTo>
                  <a:pt x="6985000" y="1752600"/>
                  <a:pt x="6273800" y="0"/>
                  <a:pt x="3746500" y="0"/>
                </a:cubicBezTo>
                <a:lnTo>
                  <a:pt x="0" y="0"/>
                </a:lnTo>
                <a:close/>
                <a:moveTo>
                  <a:pt x="2489200" y="1955800"/>
                </a:moveTo>
                <a:lnTo>
                  <a:pt x="3200400" y="1955800"/>
                </a:lnTo>
                <a:cubicBezTo>
                  <a:pt x="4267200" y="1955800"/>
                  <a:pt x="4419600" y="2527300"/>
                  <a:pt x="4419600" y="2971800"/>
                </a:cubicBezTo>
                <a:cubicBezTo>
                  <a:pt x="4419600" y="3352800"/>
                  <a:pt x="4305300" y="4000500"/>
                  <a:pt x="3200400" y="4000500"/>
                </a:cubicBezTo>
                <a:lnTo>
                  <a:pt x="2489200" y="40005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 rot="0" flipH="0" flipV="0">
            <a:off x="2146540" y="1088819"/>
            <a:ext cx="231851" cy="248920"/>
          </a:xfrm>
          <a:custGeom>
            <a:pathLst>
              <a:path w="8280400" h="8890000">
                <a:moveTo>
                  <a:pt x="0" y="0"/>
                </a:moveTo>
                <a:lnTo>
                  <a:pt x="0" y="8890000"/>
                </a:lnTo>
                <a:lnTo>
                  <a:pt x="2438400" y="8890000"/>
                </a:lnTo>
                <a:lnTo>
                  <a:pt x="5880100" y="3556000"/>
                </a:lnTo>
                <a:lnTo>
                  <a:pt x="5880100" y="8890000"/>
                </a:lnTo>
                <a:lnTo>
                  <a:pt x="8280400" y="8890000"/>
                </a:lnTo>
                <a:lnTo>
                  <a:pt x="8280400" y="0"/>
                </a:lnTo>
                <a:lnTo>
                  <a:pt x="5842000" y="0"/>
                </a:lnTo>
                <a:lnTo>
                  <a:pt x="2400300" y="5334000"/>
                </a:lnTo>
                <a:lnTo>
                  <a:pt x="24003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 rot="0" flipH="0" flipV="0">
            <a:off x="2403283" y="1081707"/>
            <a:ext cx="197713" cy="263144"/>
          </a:xfrm>
          <a:custGeom>
            <a:pathLst>
              <a:path w="7061200" h="9398000">
                <a:moveTo>
                  <a:pt x="1320800" y="2565400"/>
                </a:moveTo>
                <a:cubicBezTo>
                  <a:pt x="1866900" y="2209800"/>
                  <a:pt x="2387600" y="1955800"/>
                  <a:pt x="3111500" y="1955800"/>
                </a:cubicBezTo>
                <a:cubicBezTo>
                  <a:pt x="3873500" y="1955800"/>
                  <a:pt x="4381500" y="2286000"/>
                  <a:pt x="4381500" y="2844800"/>
                </a:cubicBezTo>
                <a:cubicBezTo>
                  <a:pt x="4381500" y="3238500"/>
                  <a:pt x="4191000" y="3759200"/>
                  <a:pt x="3060700" y="3759200"/>
                </a:cubicBezTo>
                <a:lnTo>
                  <a:pt x="1651000" y="3759200"/>
                </a:lnTo>
                <a:lnTo>
                  <a:pt x="1651000" y="5537200"/>
                </a:lnTo>
                <a:lnTo>
                  <a:pt x="3060700" y="5537200"/>
                </a:lnTo>
                <a:cubicBezTo>
                  <a:pt x="4127500" y="5537200"/>
                  <a:pt x="4495800" y="5943600"/>
                  <a:pt x="4495800" y="6464300"/>
                </a:cubicBezTo>
                <a:cubicBezTo>
                  <a:pt x="4495800" y="6832600"/>
                  <a:pt x="4254500" y="7442200"/>
                  <a:pt x="3187700" y="7442200"/>
                </a:cubicBezTo>
                <a:cubicBezTo>
                  <a:pt x="2514600" y="7442200"/>
                  <a:pt x="1663700" y="7023100"/>
                  <a:pt x="1028700" y="6426200"/>
                </a:cubicBezTo>
                <a:lnTo>
                  <a:pt x="0" y="8077200"/>
                </a:lnTo>
                <a:cubicBezTo>
                  <a:pt x="1422400" y="9156700"/>
                  <a:pt x="2235200" y="9398000"/>
                  <a:pt x="3492500" y="9398000"/>
                </a:cubicBezTo>
                <a:cubicBezTo>
                  <a:pt x="5499100" y="9398000"/>
                  <a:pt x="7061200" y="8369300"/>
                  <a:pt x="7061200" y="6680200"/>
                </a:cubicBezTo>
                <a:cubicBezTo>
                  <a:pt x="7061200" y="5334000"/>
                  <a:pt x="6134100" y="4787900"/>
                  <a:pt x="5410200" y="4559300"/>
                </a:cubicBezTo>
                <a:lnTo>
                  <a:pt x="5410200" y="4521200"/>
                </a:lnTo>
                <a:cubicBezTo>
                  <a:pt x="6311900" y="4216400"/>
                  <a:pt x="6870700" y="3403600"/>
                  <a:pt x="6870700" y="2514600"/>
                </a:cubicBezTo>
                <a:cubicBezTo>
                  <a:pt x="6870700" y="1028700"/>
                  <a:pt x="5448300" y="0"/>
                  <a:pt x="3454400" y="0"/>
                </a:cubicBezTo>
                <a:cubicBezTo>
                  <a:pt x="1968500" y="0"/>
                  <a:pt x="889000" y="584200"/>
                  <a:pt x="457200" y="8255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 rot="0" flipH="0" flipV="0">
            <a:off x="2633356" y="1088819"/>
            <a:ext cx="231851" cy="248920"/>
          </a:xfrm>
          <a:custGeom>
            <a:pathLst>
              <a:path w="8280400" h="8890000">
                <a:moveTo>
                  <a:pt x="0" y="0"/>
                </a:moveTo>
                <a:lnTo>
                  <a:pt x="0" y="8890000"/>
                </a:lnTo>
                <a:lnTo>
                  <a:pt x="2438400" y="8890000"/>
                </a:lnTo>
                <a:lnTo>
                  <a:pt x="5880100" y="3556000"/>
                </a:lnTo>
                <a:lnTo>
                  <a:pt x="5880100" y="8890000"/>
                </a:lnTo>
                <a:lnTo>
                  <a:pt x="8280400" y="8890000"/>
                </a:lnTo>
                <a:lnTo>
                  <a:pt x="8280400" y="0"/>
                </a:lnTo>
                <a:lnTo>
                  <a:pt x="5842000" y="0"/>
                </a:lnTo>
                <a:lnTo>
                  <a:pt x="2400300" y="5334000"/>
                </a:lnTo>
                <a:lnTo>
                  <a:pt x="24003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 rot="0" flipH="0" flipV="0">
            <a:off x="2898989" y="1081707"/>
            <a:ext cx="194513" cy="263144"/>
          </a:xfrm>
          <a:custGeom>
            <a:pathLst>
              <a:path w="6946900" h="9398000">
                <a:moveTo>
                  <a:pt x="6946900" y="6210300"/>
                </a:moveTo>
                <a:cubicBezTo>
                  <a:pt x="6489700" y="6680200"/>
                  <a:pt x="5765800" y="7175500"/>
                  <a:pt x="4838700" y="7175500"/>
                </a:cubicBezTo>
                <a:cubicBezTo>
                  <a:pt x="3416300" y="7175500"/>
                  <a:pt x="2565400" y="6121400"/>
                  <a:pt x="2565400" y="4775200"/>
                </a:cubicBezTo>
                <a:cubicBezTo>
                  <a:pt x="2565400" y="3314700"/>
                  <a:pt x="3467100" y="2222500"/>
                  <a:pt x="4838700" y="2222500"/>
                </a:cubicBezTo>
                <a:cubicBezTo>
                  <a:pt x="5791200" y="2222500"/>
                  <a:pt x="6489700" y="2755900"/>
                  <a:pt x="6946900" y="3289300"/>
                </a:cubicBezTo>
                <a:lnTo>
                  <a:pt x="6946900" y="711200"/>
                </a:lnTo>
                <a:cubicBezTo>
                  <a:pt x="6197600" y="203200"/>
                  <a:pt x="5295900" y="0"/>
                  <a:pt x="4508500" y="0"/>
                </a:cubicBezTo>
                <a:cubicBezTo>
                  <a:pt x="2095500" y="0"/>
                  <a:pt x="0" y="1727200"/>
                  <a:pt x="0" y="4699000"/>
                </a:cubicBezTo>
                <a:cubicBezTo>
                  <a:pt x="0" y="7543800"/>
                  <a:pt x="1905000" y="9398000"/>
                  <a:pt x="4546600" y="9398000"/>
                </a:cubicBezTo>
                <a:cubicBezTo>
                  <a:pt x="5308600" y="9398000"/>
                  <a:pt x="6146800" y="9283700"/>
                  <a:pt x="6946900" y="8737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 rot="0" flipH="0" flipV="0">
            <a:off x="3115905" y="1165985"/>
            <a:ext cx="172110" cy="164287"/>
          </a:xfrm>
          <a:custGeom>
            <a:pathLst>
              <a:path w="6146800" h="5867400">
                <a:moveTo>
                  <a:pt x="3378200" y="2933700"/>
                </a:moveTo>
                <a:lnTo>
                  <a:pt x="1219200" y="0"/>
                </a:lnTo>
                <a:lnTo>
                  <a:pt x="0" y="749300"/>
                </a:lnTo>
                <a:lnTo>
                  <a:pt x="1600200" y="2933700"/>
                </a:lnTo>
                <a:lnTo>
                  <a:pt x="0" y="5118100"/>
                </a:lnTo>
                <a:lnTo>
                  <a:pt x="1219200" y="5867400"/>
                </a:lnTo>
                <a:close/>
                <a:moveTo>
                  <a:pt x="6146800" y="2933700"/>
                </a:moveTo>
                <a:lnTo>
                  <a:pt x="3987800" y="0"/>
                </a:lnTo>
                <a:lnTo>
                  <a:pt x="2768600" y="749300"/>
                </a:lnTo>
                <a:lnTo>
                  <a:pt x="4368800" y="2933700"/>
                </a:lnTo>
                <a:lnTo>
                  <a:pt x="2768600" y="5118100"/>
                </a:lnTo>
                <a:lnTo>
                  <a:pt x="3987800" y="58674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3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77" name="Picture 177"/>
          <p:cNvPicPr>
            <a:picLocks noChangeAspect="0" noChangeArrowheads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7560005" cy="5328005"/>
          </a:xfrm>
          <a:prstGeom prst="rect">
            <a:avLst/>
          </a:prstGeom>
          <a:noFill/>
          <a:extLst/>
        </p:spPr>
      </p:pic>
      <p:pic>
        <p:nvPicPr>
          <p:cNvPr id="178" name="Picture 178"/>
          <p:cNvPicPr>
            <a:picLocks noChangeAspect="0" noChangeArrowheads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7542213" cy="5310219"/>
          </a:xfrm>
          <a:prstGeom prst="rect">
            <a:avLst/>
          </a:prstGeom>
          <a:noFill/>
          <a:extLst/>
        </p:spPr>
      </p:pic>
      <p:sp>
        <p:nvSpPr>
          <p:cNvPr id="179" name="Freeform 179"/>
          <p:cNvSpPr/>
          <p:nvPr/>
        </p:nvSpPr>
        <p:spPr>
          <a:xfrm rot="0" flipH="0" flipV="0">
            <a:off x="274179" y="4655274"/>
            <a:ext cx="1526426" cy="408787"/>
          </a:xfrm>
          <a:custGeom>
            <a:pathLst>
              <a:path w="1526426" h="408787">
                <a:moveTo>
                  <a:pt x="0" y="408787"/>
                </a:moveTo>
                <a:lnTo>
                  <a:pt x="1526426" y="408787"/>
                </a:lnTo>
                <a:lnTo>
                  <a:pt x="1526426" y="0"/>
                </a:lnTo>
                <a:lnTo>
                  <a:pt x="0" y="0"/>
                </a:lnTo>
                <a:lnTo>
                  <a:pt x="0" y="408787"/>
                </a:lnTo>
                <a:close/>
              </a:path>
            </a:pathLst>
          </a:custGeom>
          <a:solidFill>
            <a:srgbClr val="00428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 rot="0" flipH="0" flipV="0">
            <a:off x="352633" y="4735079"/>
            <a:ext cx="313689" cy="250990"/>
          </a:xfrm>
          <a:custGeom>
            <a:pathLst>
              <a:path w="313689" h="250990">
                <a:moveTo>
                  <a:pt x="182740" y="250990"/>
                </a:moveTo>
                <a:lnTo>
                  <a:pt x="235279" y="93320"/>
                </a:lnTo>
                <a:lnTo>
                  <a:pt x="235279" y="250990"/>
                </a:lnTo>
                <a:lnTo>
                  <a:pt x="313689" y="250990"/>
                </a:lnTo>
                <a:lnTo>
                  <a:pt x="313689" y="0"/>
                </a:lnTo>
                <a:lnTo>
                  <a:pt x="207847" y="0"/>
                </a:lnTo>
                <a:lnTo>
                  <a:pt x="156871" y="125476"/>
                </a:lnTo>
                <a:lnTo>
                  <a:pt x="105880" y="0"/>
                </a:lnTo>
                <a:lnTo>
                  <a:pt x="0" y="0"/>
                </a:lnTo>
                <a:lnTo>
                  <a:pt x="0" y="250990"/>
                </a:lnTo>
                <a:lnTo>
                  <a:pt x="78410" y="250990"/>
                </a:lnTo>
                <a:lnTo>
                  <a:pt x="78410" y="93320"/>
                </a:lnTo>
                <a:lnTo>
                  <a:pt x="131382" y="250990"/>
                </a:lnTo>
                <a:close/>
              </a:path>
            </a:pathLst>
          </a:custGeom>
          <a:solidFill>
            <a:srgbClr val="FFE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" name="Picture 181"/>
          <p:cNvPicPr>
            <a:picLocks noChangeAspect="0" noChangeArrowheads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3410" y="4722289"/>
            <a:ext cx="276364" cy="276479"/>
          </a:xfrm>
          <a:prstGeom prst="rect">
            <a:avLst/>
          </a:prstGeom>
          <a:noFill/>
          <a:extLst/>
        </p:spPr>
      </p:pic>
      <p:sp>
        <p:nvSpPr>
          <p:cNvPr id="182" name="Freeform 182"/>
          <p:cNvSpPr/>
          <p:nvPr/>
        </p:nvSpPr>
        <p:spPr>
          <a:xfrm rot="0" flipH="0" flipV="0">
            <a:off x="697695" y="4735079"/>
            <a:ext cx="206704" cy="250990"/>
          </a:xfrm>
          <a:custGeom>
            <a:pathLst>
              <a:path w="206704" h="250990">
                <a:moveTo>
                  <a:pt x="203911" y="49403"/>
                </a:moveTo>
                <a:lnTo>
                  <a:pt x="203911" y="0"/>
                </a:lnTo>
                <a:lnTo>
                  <a:pt x="0" y="0"/>
                </a:lnTo>
                <a:lnTo>
                  <a:pt x="0" y="250990"/>
                </a:lnTo>
                <a:lnTo>
                  <a:pt x="206616" y="250901"/>
                </a:lnTo>
                <a:lnTo>
                  <a:pt x="206704" y="201561"/>
                </a:lnTo>
                <a:lnTo>
                  <a:pt x="78601" y="201561"/>
                </a:lnTo>
                <a:lnTo>
                  <a:pt x="78626" y="147815"/>
                </a:lnTo>
                <a:lnTo>
                  <a:pt x="203911" y="147815"/>
                </a:lnTo>
                <a:lnTo>
                  <a:pt x="203911" y="98513"/>
                </a:lnTo>
                <a:lnTo>
                  <a:pt x="78626" y="98513"/>
                </a:lnTo>
                <a:lnTo>
                  <a:pt x="78626" y="49403"/>
                </a:lnTo>
                <a:close/>
              </a:path>
            </a:pathLst>
          </a:custGeom>
          <a:solidFill>
            <a:srgbClr val="FFE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 rot="0" flipH="0" flipV="0">
            <a:off x="925143" y="4735079"/>
            <a:ext cx="227418" cy="250990"/>
          </a:xfrm>
          <a:custGeom>
            <a:pathLst>
              <a:path w="227418" h="250990">
                <a:moveTo>
                  <a:pt x="74523" y="49403"/>
                </a:moveTo>
                <a:lnTo>
                  <a:pt x="0" y="49403"/>
                </a:lnTo>
                <a:lnTo>
                  <a:pt x="0" y="0"/>
                </a:lnTo>
                <a:lnTo>
                  <a:pt x="227418" y="0"/>
                </a:lnTo>
                <a:lnTo>
                  <a:pt x="227418" y="49403"/>
                </a:lnTo>
                <a:lnTo>
                  <a:pt x="152920" y="49403"/>
                </a:lnTo>
                <a:lnTo>
                  <a:pt x="152920" y="250990"/>
                </a:lnTo>
                <a:lnTo>
                  <a:pt x="74523" y="250990"/>
                </a:lnTo>
                <a:close/>
              </a:path>
            </a:pathLst>
          </a:custGeom>
          <a:solidFill>
            <a:srgbClr val="FFE6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84"/>
          <p:cNvPicPr>
            <a:picLocks noChangeAspect="0" noChangeArrowheads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44963" y="4721648"/>
            <a:ext cx="290665" cy="276910"/>
          </a:xfrm>
          <a:prstGeom prst="rect">
            <a:avLst/>
          </a:prstGeom>
          <a:noFill/>
          <a:extLst/>
        </p:spPr>
      </p:pic>
      <p:sp>
        <p:nvSpPr>
          <p:cNvPr id="185" name="Rectangle 185"/>
          <p:cNvSpPr/>
          <p:nvPr/>
        </p:nvSpPr>
        <p:spPr>
          <a:xfrm rot="0" flipH="0" flipV="0">
            <a:off x="4854134" y="4419686"/>
            <a:ext cx="2525903" cy="762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86" name="Freeform 186"/>
          <p:cNvSpPr/>
          <p:nvPr/>
        </p:nvSpPr>
        <p:spPr>
          <a:xfrm rot="0" flipH="0" flipV="0">
            <a:off x="4855023" y="4472366"/>
            <a:ext cx="70612" cy="93980"/>
          </a:xfrm>
          <a:custGeom>
            <a:pathLst>
              <a:path w="7061200" h="9398000">
                <a:moveTo>
                  <a:pt x="1320800" y="2565400"/>
                </a:moveTo>
                <a:cubicBezTo>
                  <a:pt x="1866900" y="2209800"/>
                  <a:pt x="2387600" y="1955800"/>
                  <a:pt x="3111500" y="1955800"/>
                </a:cubicBezTo>
                <a:cubicBezTo>
                  <a:pt x="3873500" y="1955800"/>
                  <a:pt x="4381500" y="2286000"/>
                  <a:pt x="4381500" y="2844800"/>
                </a:cubicBezTo>
                <a:cubicBezTo>
                  <a:pt x="4381500" y="3238500"/>
                  <a:pt x="4191000" y="3759200"/>
                  <a:pt x="3060700" y="3759200"/>
                </a:cubicBezTo>
                <a:lnTo>
                  <a:pt x="1651000" y="3759200"/>
                </a:lnTo>
                <a:lnTo>
                  <a:pt x="1651000" y="5537200"/>
                </a:lnTo>
                <a:lnTo>
                  <a:pt x="3060700" y="5537200"/>
                </a:lnTo>
                <a:cubicBezTo>
                  <a:pt x="4127500" y="5537200"/>
                  <a:pt x="4495800" y="5943600"/>
                  <a:pt x="4495800" y="6464300"/>
                </a:cubicBezTo>
                <a:cubicBezTo>
                  <a:pt x="4495800" y="6832600"/>
                  <a:pt x="4254500" y="7442200"/>
                  <a:pt x="3187700" y="7442200"/>
                </a:cubicBezTo>
                <a:cubicBezTo>
                  <a:pt x="2514600" y="7442200"/>
                  <a:pt x="1663700" y="7023100"/>
                  <a:pt x="1028700" y="6426200"/>
                </a:cubicBezTo>
                <a:lnTo>
                  <a:pt x="0" y="8077200"/>
                </a:lnTo>
                <a:cubicBezTo>
                  <a:pt x="1422400" y="9156700"/>
                  <a:pt x="2235200" y="9398000"/>
                  <a:pt x="3492500" y="9398000"/>
                </a:cubicBezTo>
                <a:cubicBezTo>
                  <a:pt x="5499100" y="9398000"/>
                  <a:pt x="7061200" y="8369300"/>
                  <a:pt x="7061200" y="6680200"/>
                </a:cubicBezTo>
                <a:cubicBezTo>
                  <a:pt x="7061200" y="5334000"/>
                  <a:pt x="6134100" y="4787900"/>
                  <a:pt x="5410200" y="4559300"/>
                </a:cubicBezTo>
                <a:lnTo>
                  <a:pt x="5410200" y="4521200"/>
                </a:lnTo>
                <a:cubicBezTo>
                  <a:pt x="6311900" y="4216400"/>
                  <a:pt x="6870700" y="3403600"/>
                  <a:pt x="6870700" y="2514600"/>
                </a:cubicBezTo>
                <a:cubicBezTo>
                  <a:pt x="6870700" y="1028700"/>
                  <a:pt x="5448300" y="0"/>
                  <a:pt x="3454400" y="0"/>
                </a:cubicBezTo>
                <a:cubicBezTo>
                  <a:pt x="1968500" y="0"/>
                  <a:pt x="889000" y="584200"/>
                  <a:pt x="457200" y="8255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 rot="0" flipH="0" flipV="0">
            <a:off x="4930461" y="4500179"/>
            <a:ext cx="69977" cy="65913"/>
          </a:xfrm>
          <a:custGeom>
            <a:pathLst>
              <a:path w="6997700" h="6591300">
                <a:moveTo>
                  <a:pt x="4864100" y="977900"/>
                </a:moveTo>
                <a:cubicBezTo>
                  <a:pt x="4318000" y="279400"/>
                  <a:pt x="3708400" y="0"/>
                  <a:pt x="2857500" y="0"/>
                </a:cubicBezTo>
                <a:cubicBezTo>
                  <a:pt x="825500" y="0"/>
                  <a:pt x="0" y="1739900"/>
                  <a:pt x="0" y="3289300"/>
                </a:cubicBezTo>
                <a:cubicBezTo>
                  <a:pt x="0" y="5359400"/>
                  <a:pt x="1295400" y="6591300"/>
                  <a:pt x="2857500" y="6591300"/>
                </a:cubicBezTo>
                <a:cubicBezTo>
                  <a:pt x="3759200" y="6591300"/>
                  <a:pt x="4432300" y="6197600"/>
                  <a:pt x="4864100" y="5638800"/>
                </a:cubicBezTo>
                <a:lnTo>
                  <a:pt x="4864100" y="6362700"/>
                </a:lnTo>
                <a:lnTo>
                  <a:pt x="6997700" y="6362700"/>
                </a:lnTo>
                <a:lnTo>
                  <a:pt x="6997700" y="228600"/>
                </a:lnTo>
                <a:lnTo>
                  <a:pt x="4864100" y="228600"/>
                </a:lnTo>
                <a:close/>
                <a:moveTo>
                  <a:pt x="3619500" y="4762500"/>
                </a:moveTo>
                <a:cubicBezTo>
                  <a:pt x="2705100" y="4762500"/>
                  <a:pt x="2298700" y="4025900"/>
                  <a:pt x="2298700" y="3289300"/>
                </a:cubicBezTo>
                <a:cubicBezTo>
                  <a:pt x="2298700" y="2578100"/>
                  <a:pt x="2692400" y="1828800"/>
                  <a:pt x="3619500" y="1828800"/>
                </a:cubicBezTo>
                <a:cubicBezTo>
                  <a:pt x="4406900" y="1828800"/>
                  <a:pt x="4953000" y="2400300"/>
                  <a:pt x="4953000" y="3289300"/>
                </a:cubicBezTo>
                <a:cubicBezTo>
                  <a:pt x="4953000" y="4191000"/>
                  <a:pt x="4406900" y="4762500"/>
                  <a:pt x="3619500" y="47625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 rot="0" flipH="0" flipV="0">
            <a:off x="5011995" y="4502465"/>
            <a:ext cx="64008" cy="61341"/>
          </a:xfrm>
          <a:custGeom>
            <a:pathLst>
              <a:path w="6400800" h="6134100">
                <a:moveTo>
                  <a:pt x="0" y="0"/>
                </a:moveTo>
                <a:lnTo>
                  <a:pt x="0" y="6134100"/>
                </a:lnTo>
                <a:lnTo>
                  <a:pt x="2222500" y="6134100"/>
                </a:lnTo>
                <a:lnTo>
                  <a:pt x="2222500" y="1524000"/>
                </a:lnTo>
                <a:lnTo>
                  <a:pt x="4178300" y="1524000"/>
                </a:lnTo>
                <a:lnTo>
                  <a:pt x="4178300" y="6134100"/>
                </a:lnTo>
                <a:lnTo>
                  <a:pt x="6400800" y="6134100"/>
                </a:lnTo>
                <a:lnTo>
                  <a:pt x="64008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 rot="0" flipH="0" flipV="0">
            <a:off x="5087814" y="4502465"/>
            <a:ext cx="65786" cy="61341"/>
          </a:xfrm>
          <a:custGeom>
            <a:pathLst>
              <a:path w="6578600" h="6134100">
                <a:moveTo>
                  <a:pt x="0" y="0"/>
                </a:moveTo>
                <a:lnTo>
                  <a:pt x="0" y="6134100"/>
                </a:lnTo>
                <a:lnTo>
                  <a:pt x="2159000" y="6134100"/>
                </a:lnTo>
                <a:lnTo>
                  <a:pt x="4356100" y="2755900"/>
                </a:lnTo>
                <a:lnTo>
                  <a:pt x="4356100" y="6134100"/>
                </a:lnTo>
                <a:lnTo>
                  <a:pt x="6578600" y="6134100"/>
                </a:lnTo>
                <a:lnTo>
                  <a:pt x="6578600" y="0"/>
                </a:lnTo>
                <a:lnTo>
                  <a:pt x="4445000" y="0"/>
                </a:lnTo>
                <a:lnTo>
                  <a:pt x="2222500" y="3289300"/>
                </a:lnTo>
                <a:lnTo>
                  <a:pt x="22225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 rot="0" flipH="0" flipV="0">
            <a:off x="5161982" y="4500179"/>
            <a:ext cx="50673" cy="65913"/>
          </a:xfrm>
          <a:custGeom>
            <a:pathLst>
              <a:path w="5067300" h="6591300">
                <a:moveTo>
                  <a:pt x="5067300" y="4178300"/>
                </a:moveTo>
                <a:cubicBezTo>
                  <a:pt x="4508500" y="4673600"/>
                  <a:pt x="4038600" y="4787900"/>
                  <a:pt x="3695700" y="4787900"/>
                </a:cubicBezTo>
                <a:cubicBezTo>
                  <a:pt x="2819400" y="4787900"/>
                  <a:pt x="2298700" y="4178300"/>
                  <a:pt x="2298700" y="3302000"/>
                </a:cubicBezTo>
                <a:cubicBezTo>
                  <a:pt x="2298700" y="2438400"/>
                  <a:pt x="2743200" y="1778000"/>
                  <a:pt x="3606800" y="1778000"/>
                </a:cubicBezTo>
                <a:cubicBezTo>
                  <a:pt x="4114800" y="1778000"/>
                  <a:pt x="4648200" y="2006600"/>
                  <a:pt x="5067300" y="2413000"/>
                </a:cubicBezTo>
                <a:lnTo>
                  <a:pt x="5067300" y="482600"/>
                </a:lnTo>
                <a:cubicBezTo>
                  <a:pt x="4368800" y="152400"/>
                  <a:pt x="3797300" y="0"/>
                  <a:pt x="3124200" y="0"/>
                </a:cubicBezTo>
                <a:cubicBezTo>
                  <a:pt x="1041400" y="0"/>
                  <a:pt x="0" y="1574800"/>
                  <a:pt x="0" y="3289300"/>
                </a:cubicBezTo>
                <a:cubicBezTo>
                  <a:pt x="0" y="5346700"/>
                  <a:pt x="1333500" y="6591300"/>
                  <a:pt x="3124200" y="6591300"/>
                </a:cubicBezTo>
                <a:cubicBezTo>
                  <a:pt x="4127500" y="6591300"/>
                  <a:pt x="4965700" y="6172200"/>
                  <a:pt x="5067300" y="6121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 rot="0" flipH="0" flipV="0">
            <a:off x="5220910" y="4502465"/>
            <a:ext cx="57785" cy="61341"/>
          </a:xfrm>
          <a:custGeom>
            <a:pathLst>
              <a:path w="5778500" h="6134100">
                <a:moveTo>
                  <a:pt x="2222500" y="2044700"/>
                </a:moveTo>
                <a:lnTo>
                  <a:pt x="2222500" y="0"/>
                </a:lnTo>
                <a:lnTo>
                  <a:pt x="0" y="0"/>
                </a:lnTo>
                <a:lnTo>
                  <a:pt x="0" y="6134100"/>
                </a:lnTo>
                <a:lnTo>
                  <a:pt x="3568700" y="6134100"/>
                </a:lnTo>
                <a:cubicBezTo>
                  <a:pt x="4838700" y="6134100"/>
                  <a:pt x="5778500" y="5346700"/>
                  <a:pt x="5778500" y="4127500"/>
                </a:cubicBezTo>
                <a:cubicBezTo>
                  <a:pt x="5778500" y="3124200"/>
                  <a:pt x="5194300" y="2044700"/>
                  <a:pt x="3568700" y="2044700"/>
                </a:cubicBezTo>
                <a:close/>
                <a:moveTo>
                  <a:pt x="2222500" y="4711700"/>
                </a:moveTo>
                <a:lnTo>
                  <a:pt x="2222500" y="3467100"/>
                </a:lnTo>
                <a:lnTo>
                  <a:pt x="2959100" y="3467100"/>
                </a:lnTo>
                <a:cubicBezTo>
                  <a:pt x="3327400" y="3467100"/>
                  <a:pt x="3644900" y="3683000"/>
                  <a:pt x="3644900" y="4076700"/>
                </a:cubicBezTo>
                <a:cubicBezTo>
                  <a:pt x="3644900" y="4318000"/>
                  <a:pt x="3517900" y="4711700"/>
                  <a:pt x="2959100" y="471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 rot="0" flipH="0" flipV="0">
            <a:off x="5313493" y="4502465"/>
            <a:ext cx="64897" cy="61341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 rot="0" flipH="0" flipV="0">
            <a:off x="5386899" y="4500179"/>
            <a:ext cx="69977" cy="65913"/>
          </a:xfrm>
          <a:custGeom>
            <a:pathLst>
              <a:path w="6997700" h="6591300">
                <a:moveTo>
                  <a:pt x="4864100" y="977900"/>
                </a:moveTo>
                <a:cubicBezTo>
                  <a:pt x="4318000" y="279400"/>
                  <a:pt x="3708400" y="0"/>
                  <a:pt x="2857500" y="0"/>
                </a:cubicBezTo>
                <a:cubicBezTo>
                  <a:pt x="825500" y="0"/>
                  <a:pt x="0" y="1739900"/>
                  <a:pt x="0" y="3289300"/>
                </a:cubicBezTo>
                <a:cubicBezTo>
                  <a:pt x="0" y="5359400"/>
                  <a:pt x="1295400" y="6591300"/>
                  <a:pt x="2857500" y="6591300"/>
                </a:cubicBezTo>
                <a:cubicBezTo>
                  <a:pt x="3759200" y="6591300"/>
                  <a:pt x="4432300" y="6197600"/>
                  <a:pt x="4864100" y="5638800"/>
                </a:cubicBezTo>
                <a:lnTo>
                  <a:pt x="4864100" y="6362700"/>
                </a:lnTo>
                <a:lnTo>
                  <a:pt x="6997700" y="6362700"/>
                </a:lnTo>
                <a:lnTo>
                  <a:pt x="6997700" y="228600"/>
                </a:lnTo>
                <a:lnTo>
                  <a:pt x="4864100" y="228600"/>
                </a:lnTo>
                <a:close/>
                <a:moveTo>
                  <a:pt x="3619500" y="4762500"/>
                </a:moveTo>
                <a:cubicBezTo>
                  <a:pt x="2705100" y="4762500"/>
                  <a:pt x="2298700" y="4025900"/>
                  <a:pt x="2298700" y="3289300"/>
                </a:cubicBezTo>
                <a:cubicBezTo>
                  <a:pt x="2298700" y="2578100"/>
                  <a:pt x="2692400" y="1828800"/>
                  <a:pt x="3619500" y="1828800"/>
                </a:cubicBezTo>
                <a:cubicBezTo>
                  <a:pt x="4406900" y="1828800"/>
                  <a:pt x="4953000" y="2400300"/>
                  <a:pt x="4953000" y="3289300"/>
                </a:cubicBezTo>
                <a:cubicBezTo>
                  <a:pt x="4953000" y="4191000"/>
                  <a:pt x="4406900" y="4762500"/>
                  <a:pt x="3619500" y="47625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 rot="0" flipH="0" flipV="0">
            <a:off x="5495484" y="4502465"/>
            <a:ext cx="70231" cy="61341"/>
          </a:xfrm>
          <a:custGeom>
            <a:pathLst>
              <a:path w="70231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416300"/>
                </a:lnTo>
                <a:lnTo>
                  <a:pt x="4216400" y="6134100"/>
                </a:lnTo>
                <a:lnTo>
                  <a:pt x="7023100" y="6134100"/>
                </a:lnTo>
                <a:lnTo>
                  <a:pt x="4267200" y="2882900"/>
                </a:lnTo>
                <a:lnTo>
                  <a:pt x="6794500" y="0"/>
                </a:lnTo>
                <a:lnTo>
                  <a:pt x="4076700" y="0"/>
                </a:lnTo>
                <a:lnTo>
                  <a:pt x="2222500" y="25019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 rot="0" flipH="0" flipV="0">
            <a:off x="5565588" y="4500179"/>
            <a:ext cx="73406" cy="65913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 rot="0" flipH="0" flipV="0">
            <a:off x="5647376" y="4502465"/>
            <a:ext cx="64897" cy="61341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 rot="0" flipH="0" flipV="0">
            <a:off x="5720782" y="4474906"/>
            <a:ext cx="92329" cy="115570"/>
          </a:xfrm>
          <a:custGeom>
            <a:pathLst>
              <a:path w="9232900" h="11557000">
                <a:moveTo>
                  <a:pt x="3505200" y="11557000"/>
                </a:moveTo>
                <a:lnTo>
                  <a:pt x="5727700" y="11557000"/>
                </a:lnTo>
                <a:lnTo>
                  <a:pt x="5727700" y="8991600"/>
                </a:lnTo>
                <a:cubicBezTo>
                  <a:pt x="7048500" y="8991600"/>
                  <a:pt x="9232900" y="8471893"/>
                  <a:pt x="9232900" y="5822950"/>
                </a:cubicBezTo>
                <a:cubicBezTo>
                  <a:pt x="9232900" y="3186708"/>
                  <a:pt x="7061200" y="2667000"/>
                  <a:pt x="5727700" y="2667000"/>
                </a:cubicBezTo>
                <a:lnTo>
                  <a:pt x="5727700" y="0"/>
                </a:lnTo>
                <a:lnTo>
                  <a:pt x="3505200" y="0"/>
                </a:lnTo>
                <a:lnTo>
                  <a:pt x="3505200" y="2667000"/>
                </a:lnTo>
                <a:cubicBezTo>
                  <a:pt x="2171700" y="2667000"/>
                  <a:pt x="0" y="3186708"/>
                  <a:pt x="0" y="5822950"/>
                </a:cubicBezTo>
                <a:cubicBezTo>
                  <a:pt x="0" y="8471893"/>
                  <a:pt x="2184400" y="8991600"/>
                  <a:pt x="3505200" y="8991600"/>
                </a:cubicBezTo>
                <a:close/>
                <a:moveTo>
                  <a:pt x="5588000" y="4165600"/>
                </a:moveTo>
                <a:cubicBezTo>
                  <a:pt x="6337300" y="4165600"/>
                  <a:pt x="7099300" y="4709716"/>
                  <a:pt x="7099300" y="5873750"/>
                </a:cubicBezTo>
                <a:cubicBezTo>
                  <a:pt x="7099300" y="7037785"/>
                  <a:pt x="6337300" y="7581900"/>
                  <a:pt x="5588000" y="7581900"/>
                </a:cubicBezTo>
                <a:close/>
                <a:moveTo>
                  <a:pt x="3644900" y="7581900"/>
                </a:moveTo>
                <a:cubicBezTo>
                  <a:pt x="2895600" y="7581900"/>
                  <a:pt x="2133600" y="7037785"/>
                  <a:pt x="2133600" y="5873750"/>
                </a:cubicBezTo>
                <a:cubicBezTo>
                  <a:pt x="2133600" y="4709716"/>
                  <a:pt x="2895600" y="4165600"/>
                  <a:pt x="3644900" y="416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 rot="0" flipH="0" flipV="0">
            <a:off x="5818191" y="4500179"/>
            <a:ext cx="67818" cy="65913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 rot="0" flipH="0" flipV="0">
            <a:off x="5894137" y="4500179"/>
            <a:ext cx="70104" cy="90297"/>
          </a:xfrm>
          <a:custGeom>
            <a:pathLst>
              <a:path w="7010400" h="9029700">
                <a:moveTo>
                  <a:pt x="0" y="228600"/>
                </a:moveTo>
                <a:lnTo>
                  <a:pt x="0" y="9029700"/>
                </a:lnTo>
                <a:lnTo>
                  <a:pt x="2222500" y="9029700"/>
                </a:lnTo>
                <a:lnTo>
                  <a:pt x="2222500" y="5740400"/>
                </a:lnTo>
                <a:cubicBezTo>
                  <a:pt x="2781300" y="6350000"/>
                  <a:pt x="3429000" y="6591300"/>
                  <a:pt x="4152900" y="6591300"/>
                </a:cubicBezTo>
                <a:cubicBezTo>
                  <a:pt x="5918200" y="6591300"/>
                  <a:pt x="7010400" y="5092700"/>
                  <a:pt x="7010400" y="3289300"/>
                </a:cubicBezTo>
                <a:cubicBezTo>
                  <a:pt x="7010400" y="1320800"/>
                  <a:pt x="5867400" y="0"/>
                  <a:pt x="4152900" y="0"/>
                </a:cubicBezTo>
                <a:cubicBezTo>
                  <a:pt x="3263900" y="0"/>
                  <a:pt x="2679700" y="304800"/>
                  <a:pt x="2133600" y="977900"/>
                </a:cubicBezTo>
                <a:lnTo>
                  <a:pt x="2133600" y="228600"/>
                </a:lnTo>
                <a:close/>
                <a:moveTo>
                  <a:pt x="3378200" y="4762500"/>
                </a:moveTo>
                <a:cubicBezTo>
                  <a:pt x="2438400" y="4762500"/>
                  <a:pt x="2044700" y="4025900"/>
                  <a:pt x="2044700" y="3289300"/>
                </a:cubicBezTo>
                <a:cubicBezTo>
                  <a:pt x="2044700" y="2565400"/>
                  <a:pt x="2438400" y="1828800"/>
                  <a:pt x="3378200" y="1828800"/>
                </a:cubicBezTo>
                <a:cubicBezTo>
                  <a:pt x="4165600" y="1828800"/>
                  <a:pt x="4711700" y="2400300"/>
                  <a:pt x="4711700" y="3289300"/>
                </a:cubicBezTo>
                <a:cubicBezTo>
                  <a:pt x="4711700" y="4191000"/>
                  <a:pt x="4165600" y="4762500"/>
                  <a:pt x="3378200" y="47625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 rot="0" flipH="0" flipV="0">
            <a:off x="5969321" y="4500179"/>
            <a:ext cx="67818" cy="65913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 rot="0" flipH="0" flipV="0">
            <a:off x="6045140" y="4502465"/>
            <a:ext cx="64897" cy="61341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 rot="0" flipH="0" flipV="0">
            <a:off x="6121721" y="4502465"/>
            <a:ext cx="72009" cy="79121"/>
          </a:xfrm>
          <a:custGeom>
            <a:pathLst>
              <a:path w="7200900" h="7912100">
                <a:moveTo>
                  <a:pt x="0" y="6134100"/>
                </a:moveTo>
                <a:lnTo>
                  <a:pt x="5245100" y="6134100"/>
                </a:lnTo>
                <a:lnTo>
                  <a:pt x="5245100" y="7912100"/>
                </a:lnTo>
                <a:lnTo>
                  <a:pt x="7200900" y="7912100"/>
                </a:lnTo>
                <a:lnTo>
                  <a:pt x="7200900" y="4610100"/>
                </a:lnTo>
                <a:lnTo>
                  <a:pt x="6311900" y="4610100"/>
                </a:lnTo>
                <a:lnTo>
                  <a:pt x="6311900" y="0"/>
                </a:lnTo>
                <a:lnTo>
                  <a:pt x="4089400" y="0"/>
                </a:lnTo>
                <a:lnTo>
                  <a:pt x="4089400" y="4610100"/>
                </a:lnTo>
                <a:lnTo>
                  <a:pt x="2222500" y="46101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 rot="0" flipH="0" flipV="0">
            <a:off x="6200207" y="4502465"/>
            <a:ext cx="65786" cy="61341"/>
          </a:xfrm>
          <a:custGeom>
            <a:pathLst>
              <a:path w="6578600" h="6134100">
                <a:moveTo>
                  <a:pt x="0" y="0"/>
                </a:moveTo>
                <a:lnTo>
                  <a:pt x="0" y="6134100"/>
                </a:lnTo>
                <a:lnTo>
                  <a:pt x="2159000" y="6134100"/>
                </a:lnTo>
                <a:lnTo>
                  <a:pt x="4356100" y="2755900"/>
                </a:lnTo>
                <a:lnTo>
                  <a:pt x="4356100" y="6134100"/>
                </a:lnTo>
                <a:lnTo>
                  <a:pt x="6578600" y="6134100"/>
                </a:lnTo>
                <a:lnTo>
                  <a:pt x="6578600" y="0"/>
                </a:lnTo>
                <a:lnTo>
                  <a:pt x="4445000" y="0"/>
                </a:lnTo>
                <a:lnTo>
                  <a:pt x="2222500" y="3289300"/>
                </a:lnTo>
                <a:lnTo>
                  <a:pt x="22225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 rot="0" flipH="0" flipV="0">
            <a:off x="6277550" y="4500179"/>
            <a:ext cx="101346" cy="65913"/>
          </a:xfrm>
          <a:custGeom>
            <a:pathLst>
              <a:path w="10134600" h="6591300">
                <a:moveTo>
                  <a:pt x="2222500" y="2489200"/>
                </a:moveTo>
                <a:lnTo>
                  <a:pt x="2222500" y="228600"/>
                </a:lnTo>
                <a:lnTo>
                  <a:pt x="0" y="228600"/>
                </a:lnTo>
                <a:lnTo>
                  <a:pt x="0" y="6362700"/>
                </a:lnTo>
                <a:lnTo>
                  <a:pt x="2222500" y="6362700"/>
                </a:lnTo>
                <a:lnTo>
                  <a:pt x="2222500" y="3911600"/>
                </a:lnTo>
                <a:lnTo>
                  <a:pt x="2895600" y="3911600"/>
                </a:lnTo>
                <a:cubicBezTo>
                  <a:pt x="3060700" y="5041900"/>
                  <a:pt x="3911600" y="6591300"/>
                  <a:pt x="6464300" y="6591300"/>
                </a:cubicBezTo>
                <a:cubicBezTo>
                  <a:pt x="9029700" y="6591300"/>
                  <a:pt x="10134600" y="5041900"/>
                  <a:pt x="10134600" y="3289300"/>
                </a:cubicBezTo>
                <a:cubicBezTo>
                  <a:pt x="10134600" y="1562100"/>
                  <a:pt x="9029700" y="0"/>
                  <a:pt x="6489700" y="0"/>
                </a:cubicBezTo>
                <a:cubicBezTo>
                  <a:pt x="3937000" y="0"/>
                  <a:pt x="3136900" y="1536700"/>
                  <a:pt x="2921000" y="2489200"/>
                </a:cubicBezTo>
                <a:close/>
                <a:moveTo>
                  <a:pt x="6489700" y="4991100"/>
                </a:moveTo>
                <a:cubicBezTo>
                  <a:pt x="5600700" y="4991100"/>
                  <a:pt x="5143500" y="4305300"/>
                  <a:pt x="5143500" y="3289300"/>
                </a:cubicBezTo>
                <a:cubicBezTo>
                  <a:pt x="5143500" y="2286000"/>
                  <a:pt x="5600700" y="1600200"/>
                  <a:pt x="6489700" y="1600200"/>
                </a:cubicBezTo>
                <a:cubicBezTo>
                  <a:pt x="7378700" y="1600200"/>
                  <a:pt x="7835900" y="2286000"/>
                  <a:pt x="7835900" y="3289300"/>
                </a:cubicBezTo>
                <a:cubicBezTo>
                  <a:pt x="7835900" y="4305300"/>
                  <a:pt x="7378700" y="4991100"/>
                  <a:pt x="64897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 rot="0" flipH="0" flipV="0">
            <a:off x="6411027" y="4500179"/>
            <a:ext cx="73406" cy="65913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 rot="0" flipH="0" flipV="0">
            <a:off x="6489513" y="4500179"/>
            <a:ext cx="50673" cy="65913"/>
          </a:xfrm>
          <a:custGeom>
            <a:pathLst>
              <a:path w="5067300" h="6591300">
                <a:moveTo>
                  <a:pt x="5067300" y="4178300"/>
                </a:moveTo>
                <a:cubicBezTo>
                  <a:pt x="4508500" y="4673600"/>
                  <a:pt x="4038600" y="4787900"/>
                  <a:pt x="3695700" y="4787900"/>
                </a:cubicBezTo>
                <a:cubicBezTo>
                  <a:pt x="2819400" y="4787900"/>
                  <a:pt x="2298700" y="4178300"/>
                  <a:pt x="2298700" y="3302000"/>
                </a:cubicBezTo>
                <a:cubicBezTo>
                  <a:pt x="2298700" y="2438400"/>
                  <a:pt x="2743200" y="1778000"/>
                  <a:pt x="3606800" y="1778000"/>
                </a:cubicBezTo>
                <a:cubicBezTo>
                  <a:pt x="4114800" y="1778000"/>
                  <a:pt x="4648200" y="2006600"/>
                  <a:pt x="5067300" y="2413000"/>
                </a:cubicBezTo>
                <a:lnTo>
                  <a:pt x="5067300" y="482600"/>
                </a:lnTo>
                <a:cubicBezTo>
                  <a:pt x="4368800" y="152400"/>
                  <a:pt x="3797300" y="0"/>
                  <a:pt x="3124200" y="0"/>
                </a:cubicBezTo>
                <a:cubicBezTo>
                  <a:pt x="1041400" y="0"/>
                  <a:pt x="0" y="1574800"/>
                  <a:pt x="0" y="3289300"/>
                </a:cubicBezTo>
                <a:cubicBezTo>
                  <a:pt x="0" y="5346700"/>
                  <a:pt x="1333500" y="6591300"/>
                  <a:pt x="3124200" y="6591300"/>
                </a:cubicBezTo>
                <a:cubicBezTo>
                  <a:pt x="4127500" y="6591300"/>
                  <a:pt x="4965700" y="6172200"/>
                  <a:pt x="5067300" y="6121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 rot="0" flipH="0" flipV="0">
            <a:off x="6540059" y="4502465"/>
            <a:ext cx="80010" cy="88011"/>
          </a:xfrm>
          <a:custGeom>
            <a:pathLst>
              <a:path w="8001000" h="8801100">
                <a:moveTo>
                  <a:pt x="0" y="0"/>
                </a:moveTo>
                <a:lnTo>
                  <a:pt x="3022600" y="5245100"/>
                </a:lnTo>
                <a:lnTo>
                  <a:pt x="1155700" y="8801100"/>
                </a:lnTo>
                <a:lnTo>
                  <a:pt x="3556000" y="8801100"/>
                </a:lnTo>
                <a:lnTo>
                  <a:pt x="8001000" y="0"/>
                </a:lnTo>
                <a:lnTo>
                  <a:pt x="5702300" y="0"/>
                </a:lnTo>
                <a:lnTo>
                  <a:pt x="4267200" y="3289300"/>
                </a:lnTo>
                <a:lnTo>
                  <a:pt x="25781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 rot="0" flipH="0" flipV="0">
            <a:off x="6623371" y="4502465"/>
            <a:ext cx="110617" cy="79121"/>
          </a:xfrm>
          <a:custGeom>
            <a:pathLst>
              <a:path w="11061700" h="7912100">
                <a:moveTo>
                  <a:pt x="0" y="6134100"/>
                </a:moveTo>
                <a:lnTo>
                  <a:pt x="9105900" y="6134100"/>
                </a:lnTo>
                <a:lnTo>
                  <a:pt x="9105900" y="7912100"/>
                </a:lnTo>
                <a:lnTo>
                  <a:pt x="11061700" y="7912100"/>
                </a:lnTo>
                <a:lnTo>
                  <a:pt x="11061700" y="4610100"/>
                </a:lnTo>
                <a:lnTo>
                  <a:pt x="10172700" y="4610100"/>
                </a:lnTo>
                <a:lnTo>
                  <a:pt x="10172700" y="0"/>
                </a:lnTo>
                <a:lnTo>
                  <a:pt x="7950200" y="0"/>
                </a:lnTo>
                <a:lnTo>
                  <a:pt x="7950200" y="4610100"/>
                </a:lnTo>
                <a:lnTo>
                  <a:pt x="6197600" y="4610100"/>
                </a:lnTo>
                <a:lnTo>
                  <a:pt x="6197600" y="0"/>
                </a:lnTo>
                <a:lnTo>
                  <a:pt x="3975100" y="0"/>
                </a:lnTo>
                <a:lnTo>
                  <a:pt x="3975100" y="4610100"/>
                </a:lnTo>
                <a:lnTo>
                  <a:pt x="2222500" y="46101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 rot="0" flipH="0" flipV="0">
            <a:off x="6737036" y="4500179"/>
            <a:ext cx="67818" cy="65913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 rot="0" flipH="0" flipV="0">
            <a:off x="6809553" y="4500179"/>
            <a:ext cx="50673" cy="65913"/>
          </a:xfrm>
          <a:custGeom>
            <a:pathLst>
              <a:path w="5067300" h="6591300">
                <a:moveTo>
                  <a:pt x="5067300" y="4178300"/>
                </a:moveTo>
                <a:cubicBezTo>
                  <a:pt x="4508500" y="4673600"/>
                  <a:pt x="4038600" y="4787900"/>
                  <a:pt x="3695700" y="4787900"/>
                </a:cubicBezTo>
                <a:cubicBezTo>
                  <a:pt x="2819400" y="4787900"/>
                  <a:pt x="2298700" y="4178300"/>
                  <a:pt x="2298700" y="3302000"/>
                </a:cubicBezTo>
                <a:cubicBezTo>
                  <a:pt x="2298700" y="2438400"/>
                  <a:pt x="2743200" y="1778000"/>
                  <a:pt x="3606800" y="1778000"/>
                </a:cubicBezTo>
                <a:cubicBezTo>
                  <a:pt x="4114800" y="1778000"/>
                  <a:pt x="4648200" y="2006600"/>
                  <a:pt x="5067300" y="2413000"/>
                </a:cubicBezTo>
                <a:lnTo>
                  <a:pt x="5067300" y="482600"/>
                </a:lnTo>
                <a:cubicBezTo>
                  <a:pt x="4368800" y="152400"/>
                  <a:pt x="3797300" y="0"/>
                  <a:pt x="3124200" y="0"/>
                </a:cubicBezTo>
                <a:cubicBezTo>
                  <a:pt x="1041400" y="0"/>
                  <a:pt x="0" y="1574800"/>
                  <a:pt x="0" y="3289300"/>
                </a:cubicBezTo>
                <a:cubicBezTo>
                  <a:pt x="0" y="5346700"/>
                  <a:pt x="1333500" y="6591300"/>
                  <a:pt x="3124200" y="6591300"/>
                </a:cubicBezTo>
                <a:cubicBezTo>
                  <a:pt x="4127500" y="6591300"/>
                  <a:pt x="4965700" y="6172200"/>
                  <a:pt x="5067300" y="6121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 rot="0" flipH="0" flipV="0">
            <a:off x="6862512" y="4502465"/>
            <a:ext cx="54229" cy="61341"/>
          </a:xfrm>
          <a:custGeom>
            <a:pathLst>
              <a:path w="5422900" h="6134100">
                <a:moveTo>
                  <a:pt x="1600200" y="6134100"/>
                </a:moveTo>
                <a:lnTo>
                  <a:pt x="3822700" y="6134100"/>
                </a:lnTo>
                <a:lnTo>
                  <a:pt x="3822700" y="1600200"/>
                </a:lnTo>
                <a:lnTo>
                  <a:pt x="5422900" y="1600200"/>
                </a:lnTo>
                <a:lnTo>
                  <a:pt x="5422900" y="0"/>
                </a:lnTo>
                <a:lnTo>
                  <a:pt x="0" y="0"/>
                </a:lnTo>
                <a:lnTo>
                  <a:pt x="0" y="1600200"/>
                </a:lnTo>
                <a:lnTo>
                  <a:pt x="1600200" y="1600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 rot="0" flipH="0" flipV="0">
            <a:off x="6922075" y="4502465"/>
            <a:ext cx="60452" cy="61214"/>
          </a:xfrm>
          <a:custGeom>
            <a:pathLst>
              <a:path w="6045200" h="6121400">
                <a:moveTo>
                  <a:pt x="0" y="0"/>
                </a:moveTo>
                <a:lnTo>
                  <a:pt x="0" y="6121400"/>
                </a:lnTo>
                <a:lnTo>
                  <a:pt x="4102100" y="6121400"/>
                </a:lnTo>
                <a:cubicBezTo>
                  <a:pt x="4406900" y="6121400"/>
                  <a:pt x="6045200" y="6121400"/>
                  <a:pt x="6045200" y="4578549"/>
                </a:cubicBezTo>
                <a:cubicBezTo>
                  <a:pt x="6045200" y="3392686"/>
                  <a:pt x="5181600" y="3048397"/>
                  <a:pt x="4724400" y="2959100"/>
                </a:cubicBezTo>
                <a:lnTo>
                  <a:pt x="4724400" y="2933899"/>
                </a:lnTo>
                <a:cubicBezTo>
                  <a:pt x="5715000" y="2630290"/>
                  <a:pt x="5778500" y="1757760"/>
                  <a:pt x="5778500" y="1428949"/>
                </a:cubicBezTo>
                <a:cubicBezTo>
                  <a:pt x="5778500" y="0"/>
                  <a:pt x="4267200" y="0"/>
                  <a:pt x="4013200" y="0"/>
                </a:cubicBezTo>
                <a:close/>
                <a:moveTo>
                  <a:pt x="2133600" y="2387600"/>
                </a:moveTo>
                <a:lnTo>
                  <a:pt x="2133600" y="1333500"/>
                </a:lnTo>
                <a:lnTo>
                  <a:pt x="3048000" y="1333500"/>
                </a:lnTo>
                <a:cubicBezTo>
                  <a:pt x="3276600" y="1333500"/>
                  <a:pt x="3695700" y="1397794"/>
                  <a:pt x="3695700" y="1860550"/>
                </a:cubicBezTo>
                <a:cubicBezTo>
                  <a:pt x="3695700" y="2387600"/>
                  <a:pt x="3263900" y="2387600"/>
                  <a:pt x="3048000" y="2387600"/>
                </a:cubicBezTo>
                <a:close/>
                <a:moveTo>
                  <a:pt x="2133600" y="4800600"/>
                </a:moveTo>
                <a:lnTo>
                  <a:pt x="2133600" y="3606800"/>
                </a:lnTo>
                <a:lnTo>
                  <a:pt x="3111500" y="3606800"/>
                </a:lnTo>
                <a:cubicBezTo>
                  <a:pt x="3492500" y="3606800"/>
                  <a:pt x="3822700" y="3797300"/>
                  <a:pt x="3822700" y="4216400"/>
                </a:cubicBezTo>
                <a:cubicBezTo>
                  <a:pt x="3822700" y="4521200"/>
                  <a:pt x="3632200" y="4800600"/>
                  <a:pt x="3111500" y="4800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 rot="0" flipH="0" flipV="0">
            <a:off x="6985321" y="4502465"/>
            <a:ext cx="70231" cy="62738"/>
          </a:xfrm>
          <a:custGeom>
            <a:pathLst>
              <a:path w="7023100" h="6273800">
                <a:moveTo>
                  <a:pt x="7023100" y="0"/>
                </a:moveTo>
                <a:lnTo>
                  <a:pt x="1244600" y="0"/>
                </a:lnTo>
                <a:lnTo>
                  <a:pt x="1244600" y="3505200"/>
                </a:lnTo>
                <a:cubicBezTo>
                  <a:pt x="1244600" y="4445000"/>
                  <a:pt x="787400" y="4584700"/>
                  <a:pt x="381000" y="4584700"/>
                </a:cubicBezTo>
                <a:cubicBezTo>
                  <a:pt x="254000" y="4584700"/>
                  <a:pt x="127000" y="4572000"/>
                  <a:pt x="0" y="4533900"/>
                </a:cubicBezTo>
                <a:lnTo>
                  <a:pt x="0" y="6134100"/>
                </a:lnTo>
                <a:cubicBezTo>
                  <a:pt x="254000" y="6172200"/>
                  <a:pt x="800100" y="6273800"/>
                  <a:pt x="1168400" y="6273800"/>
                </a:cubicBezTo>
                <a:cubicBezTo>
                  <a:pt x="3251200" y="6273800"/>
                  <a:pt x="3378200" y="4864100"/>
                  <a:pt x="3378200" y="4089400"/>
                </a:cubicBezTo>
                <a:lnTo>
                  <a:pt x="3378200" y="1524000"/>
                </a:lnTo>
                <a:lnTo>
                  <a:pt x="4800600" y="1524000"/>
                </a:lnTo>
                <a:lnTo>
                  <a:pt x="4800600" y="6134100"/>
                </a:lnTo>
                <a:lnTo>
                  <a:pt x="7023100" y="6134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 rot="0" flipH="0" flipV="0">
            <a:off x="7063807" y="4502465"/>
            <a:ext cx="59563" cy="61341"/>
          </a:xfrm>
          <a:custGeom>
            <a:pathLst>
              <a:path w="5956300" h="6134100">
                <a:moveTo>
                  <a:pt x="0" y="6134100"/>
                </a:moveTo>
                <a:lnTo>
                  <a:pt x="2311400" y="6134100"/>
                </a:lnTo>
                <a:lnTo>
                  <a:pt x="3556000" y="4178300"/>
                </a:lnTo>
                <a:lnTo>
                  <a:pt x="3733800" y="4178300"/>
                </a:lnTo>
                <a:lnTo>
                  <a:pt x="3733800" y="6134100"/>
                </a:lnTo>
                <a:lnTo>
                  <a:pt x="5956300" y="6134100"/>
                </a:lnTo>
                <a:lnTo>
                  <a:pt x="5956300" y="0"/>
                </a:lnTo>
                <a:lnTo>
                  <a:pt x="2400300" y="0"/>
                </a:lnTo>
                <a:cubicBezTo>
                  <a:pt x="1143000" y="0"/>
                  <a:pt x="50800" y="558800"/>
                  <a:pt x="50800" y="2006600"/>
                </a:cubicBezTo>
                <a:cubicBezTo>
                  <a:pt x="50800" y="3086100"/>
                  <a:pt x="660400" y="3873500"/>
                  <a:pt x="1600200" y="4000500"/>
                </a:cubicBezTo>
                <a:close/>
                <a:moveTo>
                  <a:pt x="3733800" y="2844800"/>
                </a:moveTo>
                <a:lnTo>
                  <a:pt x="2984500" y="2844800"/>
                </a:lnTo>
                <a:cubicBezTo>
                  <a:pt x="2476500" y="2844800"/>
                  <a:pt x="2184400" y="2641600"/>
                  <a:pt x="2184400" y="2146300"/>
                </a:cubicBezTo>
                <a:cubicBezTo>
                  <a:pt x="2184400" y="1473200"/>
                  <a:pt x="2743200" y="1422400"/>
                  <a:pt x="2984500" y="1422400"/>
                </a:cubicBezTo>
                <a:lnTo>
                  <a:pt x="3733800" y="142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 rot="0" flipH="0" flipV="0">
            <a:off x="7131626" y="4500179"/>
            <a:ext cx="67818" cy="65913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 rot="0" flipH="0" flipV="0">
            <a:off x="7201348" y="4502465"/>
            <a:ext cx="54229" cy="61341"/>
          </a:xfrm>
          <a:custGeom>
            <a:pathLst>
              <a:path w="5422900" h="6134100">
                <a:moveTo>
                  <a:pt x="1600200" y="6134100"/>
                </a:moveTo>
                <a:lnTo>
                  <a:pt x="3822700" y="6134100"/>
                </a:lnTo>
                <a:lnTo>
                  <a:pt x="3822700" y="1600200"/>
                </a:lnTo>
                <a:lnTo>
                  <a:pt x="5422900" y="1600200"/>
                </a:lnTo>
                <a:lnTo>
                  <a:pt x="5422900" y="0"/>
                </a:lnTo>
                <a:lnTo>
                  <a:pt x="0" y="0"/>
                </a:lnTo>
                <a:lnTo>
                  <a:pt x="0" y="1600200"/>
                </a:lnTo>
                <a:lnTo>
                  <a:pt x="1600200" y="1600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 rot="0" flipH="0" flipV="0">
            <a:off x="7257863" y="4500179"/>
            <a:ext cx="50673" cy="65913"/>
          </a:xfrm>
          <a:custGeom>
            <a:pathLst>
              <a:path w="5067300" h="6591300">
                <a:moveTo>
                  <a:pt x="5067300" y="4178300"/>
                </a:moveTo>
                <a:cubicBezTo>
                  <a:pt x="4508500" y="4673600"/>
                  <a:pt x="4038600" y="4787900"/>
                  <a:pt x="3695700" y="4787900"/>
                </a:cubicBezTo>
                <a:cubicBezTo>
                  <a:pt x="2819400" y="4787900"/>
                  <a:pt x="2298700" y="4178300"/>
                  <a:pt x="2298700" y="3302000"/>
                </a:cubicBezTo>
                <a:cubicBezTo>
                  <a:pt x="2298700" y="2438400"/>
                  <a:pt x="2743200" y="1778000"/>
                  <a:pt x="3606800" y="1778000"/>
                </a:cubicBezTo>
                <a:cubicBezTo>
                  <a:pt x="4114800" y="1778000"/>
                  <a:pt x="4648200" y="2006600"/>
                  <a:pt x="5067300" y="2413000"/>
                </a:cubicBezTo>
                <a:lnTo>
                  <a:pt x="5067300" y="482600"/>
                </a:lnTo>
                <a:cubicBezTo>
                  <a:pt x="4368800" y="152400"/>
                  <a:pt x="3797300" y="0"/>
                  <a:pt x="3124200" y="0"/>
                </a:cubicBezTo>
                <a:cubicBezTo>
                  <a:pt x="1041400" y="0"/>
                  <a:pt x="0" y="1574800"/>
                  <a:pt x="0" y="3289300"/>
                </a:cubicBezTo>
                <a:cubicBezTo>
                  <a:pt x="0" y="5346700"/>
                  <a:pt x="1333500" y="6591300"/>
                  <a:pt x="3124200" y="6591300"/>
                </a:cubicBezTo>
                <a:cubicBezTo>
                  <a:pt x="4127500" y="6591300"/>
                  <a:pt x="4965700" y="6172200"/>
                  <a:pt x="5067300" y="6121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 rot="0" flipH="0" flipV="0">
            <a:off x="7313362" y="4502465"/>
            <a:ext cx="59563" cy="61341"/>
          </a:xfrm>
          <a:custGeom>
            <a:pathLst>
              <a:path w="5956300" h="6134100">
                <a:moveTo>
                  <a:pt x="0" y="6134100"/>
                </a:moveTo>
                <a:lnTo>
                  <a:pt x="2311400" y="6134100"/>
                </a:lnTo>
                <a:lnTo>
                  <a:pt x="3556000" y="4178300"/>
                </a:lnTo>
                <a:lnTo>
                  <a:pt x="3733800" y="4178300"/>
                </a:lnTo>
                <a:lnTo>
                  <a:pt x="3733800" y="6134100"/>
                </a:lnTo>
                <a:lnTo>
                  <a:pt x="5956300" y="6134100"/>
                </a:lnTo>
                <a:lnTo>
                  <a:pt x="5956300" y="0"/>
                </a:lnTo>
                <a:lnTo>
                  <a:pt x="2400300" y="0"/>
                </a:lnTo>
                <a:cubicBezTo>
                  <a:pt x="1143000" y="0"/>
                  <a:pt x="50800" y="558800"/>
                  <a:pt x="50800" y="2006600"/>
                </a:cubicBezTo>
                <a:cubicBezTo>
                  <a:pt x="50800" y="3086100"/>
                  <a:pt x="660400" y="3873500"/>
                  <a:pt x="1600200" y="4000500"/>
                </a:cubicBezTo>
                <a:close/>
                <a:moveTo>
                  <a:pt x="3733800" y="2844800"/>
                </a:moveTo>
                <a:lnTo>
                  <a:pt x="2984500" y="2844800"/>
                </a:lnTo>
                <a:cubicBezTo>
                  <a:pt x="2476500" y="2844800"/>
                  <a:pt x="2184400" y="2641600"/>
                  <a:pt x="2184400" y="2146300"/>
                </a:cubicBezTo>
                <a:cubicBezTo>
                  <a:pt x="2184400" y="1473200"/>
                  <a:pt x="2743200" y="1422400"/>
                  <a:pt x="2984500" y="1422400"/>
                </a:cubicBezTo>
                <a:lnTo>
                  <a:pt x="3733800" y="142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 rot="0" flipH="0" flipV="0">
            <a:off x="6149280" y="4648515"/>
            <a:ext cx="64008" cy="61341"/>
          </a:xfrm>
          <a:custGeom>
            <a:pathLst>
              <a:path w="6400800" h="6134100">
                <a:moveTo>
                  <a:pt x="0" y="0"/>
                </a:moveTo>
                <a:lnTo>
                  <a:pt x="0" y="6134100"/>
                </a:lnTo>
                <a:lnTo>
                  <a:pt x="2222500" y="6134100"/>
                </a:lnTo>
                <a:lnTo>
                  <a:pt x="2222500" y="1524000"/>
                </a:lnTo>
                <a:lnTo>
                  <a:pt x="4178300" y="1524000"/>
                </a:lnTo>
                <a:lnTo>
                  <a:pt x="4178300" y="6134100"/>
                </a:lnTo>
                <a:lnTo>
                  <a:pt x="6400800" y="6134100"/>
                </a:lnTo>
                <a:lnTo>
                  <a:pt x="64008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 rot="0" flipH="0" flipV="0">
            <a:off x="6221670" y="4646229"/>
            <a:ext cx="73406" cy="65913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 rot="0" flipH="0" flipV="0">
            <a:off x="6324286" y="4648515"/>
            <a:ext cx="54229" cy="61341"/>
          </a:xfrm>
          <a:custGeom>
            <a:pathLst>
              <a:path w="5422900" h="6134100">
                <a:moveTo>
                  <a:pt x="1600200" y="6134100"/>
                </a:moveTo>
                <a:lnTo>
                  <a:pt x="3822700" y="6134100"/>
                </a:lnTo>
                <a:lnTo>
                  <a:pt x="3822700" y="1600200"/>
                </a:lnTo>
                <a:lnTo>
                  <a:pt x="5422900" y="1600200"/>
                </a:lnTo>
                <a:lnTo>
                  <a:pt x="5422900" y="0"/>
                </a:lnTo>
                <a:lnTo>
                  <a:pt x="0" y="0"/>
                </a:lnTo>
                <a:lnTo>
                  <a:pt x="0" y="1600200"/>
                </a:lnTo>
                <a:lnTo>
                  <a:pt x="1600200" y="1600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 rot="0" flipH="0" flipV="0">
            <a:off x="6380547" y="4646229"/>
            <a:ext cx="67818" cy="65913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 rot="0" flipH="0" flipV="0">
            <a:off x="6451286" y="4648515"/>
            <a:ext cx="70231" cy="62738"/>
          </a:xfrm>
          <a:custGeom>
            <a:pathLst>
              <a:path w="7023100" h="6273800">
                <a:moveTo>
                  <a:pt x="7023100" y="0"/>
                </a:moveTo>
                <a:lnTo>
                  <a:pt x="1244600" y="0"/>
                </a:lnTo>
                <a:lnTo>
                  <a:pt x="1244600" y="3505200"/>
                </a:lnTo>
                <a:cubicBezTo>
                  <a:pt x="1244600" y="4445000"/>
                  <a:pt x="787400" y="4584700"/>
                  <a:pt x="381000" y="4584700"/>
                </a:cubicBezTo>
                <a:cubicBezTo>
                  <a:pt x="254000" y="4584700"/>
                  <a:pt x="127000" y="4572000"/>
                  <a:pt x="0" y="4533900"/>
                </a:cubicBezTo>
                <a:lnTo>
                  <a:pt x="0" y="6134100"/>
                </a:lnTo>
                <a:cubicBezTo>
                  <a:pt x="254000" y="6172200"/>
                  <a:pt x="800100" y="6273800"/>
                  <a:pt x="1168400" y="6273800"/>
                </a:cubicBezTo>
                <a:cubicBezTo>
                  <a:pt x="3251200" y="6273800"/>
                  <a:pt x="3378200" y="4864100"/>
                  <a:pt x="3378200" y="4089400"/>
                </a:cubicBezTo>
                <a:lnTo>
                  <a:pt x="3378200" y="1524000"/>
                </a:lnTo>
                <a:lnTo>
                  <a:pt x="4800600" y="1524000"/>
                </a:lnTo>
                <a:lnTo>
                  <a:pt x="4800600" y="6134100"/>
                </a:lnTo>
                <a:lnTo>
                  <a:pt x="7023100" y="6134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 rot="0" flipH="0" flipV="0">
            <a:off x="6529772" y="4646229"/>
            <a:ext cx="67818" cy="65913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 rot="0" flipH="0" flipV="0">
            <a:off x="6602543" y="4620956"/>
            <a:ext cx="92329" cy="115570"/>
          </a:xfrm>
          <a:custGeom>
            <a:pathLst>
              <a:path w="9232900" h="11557000">
                <a:moveTo>
                  <a:pt x="3505200" y="11557000"/>
                </a:moveTo>
                <a:lnTo>
                  <a:pt x="5727700" y="11557000"/>
                </a:lnTo>
                <a:lnTo>
                  <a:pt x="5727700" y="8991600"/>
                </a:lnTo>
                <a:cubicBezTo>
                  <a:pt x="7048500" y="8991600"/>
                  <a:pt x="9232900" y="8471893"/>
                  <a:pt x="9232900" y="5822950"/>
                </a:cubicBezTo>
                <a:cubicBezTo>
                  <a:pt x="9232900" y="3186708"/>
                  <a:pt x="7061200" y="2667000"/>
                  <a:pt x="5727700" y="2667000"/>
                </a:cubicBezTo>
                <a:lnTo>
                  <a:pt x="5727700" y="0"/>
                </a:lnTo>
                <a:lnTo>
                  <a:pt x="3505200" y="0"/>
                </a:lnTo>
                <a:lnTo>
                  <a:pt x="3505200" y="2667000"/>
                </a:lnTo>
                <a:cubicBezTo>
                  <a:pt x="2171700" y="2667000"/>
                  <a:pt x="0" y="3186708"/>
                  <a:pt x="0" y="5822950"/>
                </a:cubicBezTo>
                <a:cubicBezTo>
                  <a:pt x="0" y="8471893"/>
                  <a:pt x="2184400" y="8991600"/>
                  <a:pt x="3505200" y="8991600"/>
                </a:cubicBezTo>
                <a:close/>
                <a:moveTo>
                  <a:pt x="5588000" y="4165600"/>
                </a:moveTo>
                <a:cubicBezTo>
                  <a:pt x="6337300" y="4165600"/>
                  <a:pt x="7099300" y="4709716"/>
                  <a:pt x="7099300" y="5873750"/>
                </a:cubicBezTo>
                <a:cubicBezTo>
                  <a:pt x="7099300" y="7037785"/>
                  <a:pt x="6337300" y="7581900"/>
                  <a:pt x="5588000" y="7581900"/>
                </a:cubicBezTo>
                <a:close/>
                <a:moveTo>
                  <a:pt x="3644900" y="7581900"/>
                </a:moveTo>
                <a:cubicBezTo>
                  <a:pt x="2895600" y="7581900"/>
                  <a:pt x="2133600" y="7037785"/>
                  <a:pt x="2133600" y="5873750"/>
                </a:cubicBezTo>
                <a:cubicBezTo>
                  <a:pt x="2133600" y="4709716"/>
                  <a:pt x="2895600" y="4165600"/>
                  <a:pt x="3644900" y="416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 rot="0" flipH="0" flipV="0">
            <a:off x="6699825" y="4646229"/>
            <a:ext cx="73406" cy="65913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 rot="0" flipH="0" flipV="0">
            <a:off x="6781613" y="4648515"/>
            <a:ext cx="64897" cy="61341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 rot="0" flipH="0" flipV="0">
            <a:off x="6849812" y="4648515"/>
            <a:ext cx="80010" cy="88011"/>
          </a:xfrm>
          <a:custGeom>
            <a:pathLst>
              <a:path w="8001000" h="8801100">
                <a:moveTo>
                  <a:pt x="0" y="0"/>
                </a:moveTo>
                <a:lnTo>
                  <a:pt x="3022600" y="5245100"/>
                </a:lnTo>
                <a:lnTo>
                  <a:pt x="1155700" y="8801100"/>
                </a:lnTo>
                <a:lnTo>
                  <a:pt x="3556000" y="8801100"/>
                </a:lnTo>
                <a:lnTo>
                  <a:pt x="8001000" y="0"/>
                </a:lnTo>
                <a:lnTo>
                  <a:pt x="5702300" y="0"/>
                </a:lnTo>
                <a:lnTo>
                  <a:pt x="4267200" y="3289300"/>
                </a:lnTo>
                <a:lnTo>
                  <a:pt x="25781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 rot="0" flipH="0" flipV="0">
            <a:off x="6928425" y="4616511"/>
            <a:ext cx="59690" cy="120015"/>
          </a:xfrm>
          <a:custGeom>
            <a:pathLst>
              <a:path w="5969000" h="12001500">
                <a:moveTo>
                  <a:pt x="0" y="12001500"/>
                </a:moveTo>
                <a:lnTo>
                  <a:pt x="1333500" y="12001500"/>
                </a:lnTo>
                <a:lnTo>
                  <a:pt x="5969000" y="0"/>
                </a:lnTo>
                <a:lnTo>
                  <a:pt x="46355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 rot="0" flipH="0" flipV="0">
            <a:off x="6995481" y="4648515"/>
            <a:ext cx="64008" cy="61341"/>
          </a:xfrm>
          <a:custGeom>
            <a:pathLst>
              <a:path w="6400800" h="6134100">
                <a:moveTo>
                  <a:pt x="0" y="0"/>
                </a:moveTo>
                <a:lnTo>
                  <a:pt x="0" y="6134100"/>
                </a:lnTo>
                <a:lnTo>
                  <a:pt x="2222500" y="6134100"/>
                </a:lnTo>
                <a:lnTo>
                  <a:pt x="2222500" y="1524000"/>
                </a:lnTo>
                <a:lnTo>
                  <a:pt x="4178300" y="1524000"/>
                </a:lnTo>
                <a:lnTo>
                  <a:pt x="4178300" y="6134100"/>
                </a:lnTo>
                <a:lnTo>
                  <a:pt x="6400800" y="6134100"/>
                </a:lnTo>
                <a:lnTo>
                  <a:pt x="64008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 rot="0" flipH="0" flipV="0">
            <a:off x="7067744" y="4646229"/>
            <a:ext cx="73406" cy="65913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 rot="0" flipH="0" flipV="0">
            <a:off x="7147754" y="4648515"/>
            <a:ext cx="59563" cy="61341"/>
          </a:xfrm>
          <a:custGeom>
            <a:pathLst>
              <a:path w="5956300" h="6134100">
                <a:moveTo>
                  <a:pt x="3733800" y="6134100"/>
                </a:moveTo>
                <a:lnTo>
                  <a:pt x="5956300" y="6134100"/>
                </a:lnTo>
                <a:lnTo>
                  <a:pt x="5956300" y="0"/>
                </a:lnTo>
                <a:lnTo>
                  <a:pt x="3733800" y="0"/>
                </a:lnTo>
                <a:lnTo>
                  <a:pt x="3733800" y="2616200"/>
                </a:lnTo>
                <a:cubicBezTo>
                  <a:pt x="3416300" y="2705100"/>
                  <a:pt x="3187700" y="2705100"/>
                  <a:pt x="2984500" y="2705100"/>
                </a:cubicBezTo>
                <a:cubicBezTo>
                  <a:pt x="2527300" y="2705100"/>
                  <a:pt x="2133600" y="2628900"/>
                  <a:pt x="2133600" y="1943100"/>
                </a:cubicBezTo>
                <a:lnTo>
                  <a:pt x="2133600" y="0"/>
                </a:lnTo>
                <a:lnTo>
                  <a:pt x="0" y="0"/>
                </a:lnTo>
                <a:lnTo>
                  <a:pt x="0" y="2438400"/>
                </a:lnTo>
                <a:cubicBezTo>
                  <a:pt x="0" y="3670300"/>
                  <a:pt x="711200" y="4229100"/>
                  <a:pt x="2273300" y="4229100"/>
                </a:cubicBezTo>
                <a:cubicBezTo>
                  <a:pt x="2628900" y="4229100"/>
                  <a:pt x="3251200" y="4229100"/>
                  <a:pt x="3733800" y="4140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 rot="0" flipH="0" flipV="0">
            <a:off x="7212778" y="4648515"/>
            <a:ext cx="54229" cy="61341"/>
          </a:xfrm>
          <a:custGeom>
            <a:pathLst>
              <a:path w="5422900" h="6134100">
                <a:moveTo>
                  <a:pt x="1600200" y="6134100"/>
                </a:moveTo>
                <a:lnTo>
                  <a:pt x="3822700" y="6134100"/>
                </a:lnTo>
                <a:lnTo>
                  <a:pt x="3822700" y="1600200"/>
                </a:lnTo>
                <a:lnTo>
                  <a:pt x="5422900" y="1600200"/>
                </a:lnTo>
                <a:lnTo>
                  <a:pt x="5422900" y="0"/>
                </a:lnTo>
                <a:lnTo>
                  <a:pt x="0" y="0"/>
                </a:lnTo>
                <a:lnTo>
                  <a:pt x="0" y="1600200"/>
                </a:lnTo>
                <a:lnTo>
                  <a:pt x="1600200" y="1600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 rot="0" flipH="0" flipV="0">
            <a:off x="7269293" y="4646229"/>
            <a:ext cx="67818" cy="65913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 rot="0" flipH="0" flipV="0">
            <a:off x="7346001" y="4646229"/>
            <a:ext cx="25908" cy="65913"/>
          </a:xfrm>
          <a:custGeom>
            <a:pathLst>
              <a:path w="2590800" h="6591300">
                <a:moveTo>
                  <a:pt x="0" y="1295400"/>
                </a:moveTo>
                <a:cubicBezTo>
                  <a:pt x="0" y="2006600"/>
                  <a:pt x="584200" y="2590800"/>
                  <a:pt x="1295400" y="2590800"/>
                </a:cubicBezTo>
                <a:cubicBezTo>
                  <a:pt x="2006600" y="2590800"/>
                  <a:pt x="2590800" y="2006600"/>
                  <a:pt x="2590800" y="1295400"/>
                </a:cubicBezTo>
                <a:cubicBezTo>
                  <a:pt x="2590800" y="584200"/>
                  <a:pt x="2006600" y="0"/>
                  <a:pt x="1295400" y="0"/>
                </a:cubicBezTo>
                <a:cubicBezTo>
                  <a:pt x="584200" y="0"/>
                  <a:pt x="0" y="584200"/>
                  <a:pt x="0" y="1295400"/>
                </a:cubicBezTo>
                <a:close/>
                <a:moveTo>
                  <a:pt x="0" y="5295900"/>
                </a:moveTo>
                <a:cubicBezTo>
                  <a:pt x="0" y="6007100"/>
                  <a:pt x="584200" y="6591300"/>
                  <a:pt x="1295400" y="6591300"/>
                </a:cubicBezTo>
                <a:cubicBezTo>
                  <a:pt x="2006600" y="6591300"/>
                  <a:pt x="2590800" y="6007100"/>
                  <a:pt x="2590800" y="5295900"/>
                </a:cubicBezTo>
                <a:cubicBezTo>
                  <a:pt x="2590800" y="4584700"/>
                  <a:pt x="2006600" y="4000500"/>
                  <a:pt x="1295400" y="4000500"/>
                </a:cubicBezTo>
                <a:cubicBezTo>
                  <a:pt x="584200" y="4000500"/>
                  <a:pt x="0" y="4584700"/>
                  <a:pt x="0" y="52959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 rot="0" flipH="0" flipV="0">
            <a:off x="6366831" y="4777999"/>
            <a:ext cx="68580" cy="68580"/>
          </a:xfrm>
          <a:custGeom>
            <a:pathLst>
              <a:path w="6858000" h="6858000">
                <a:moveTo>
                  <a:pt x="0" y="4064000"/>
                </a:moveTo>
                <a:lnTo>
                  <a:pt x="2794000" y="4064000"/>
                </a:lnTo>
                <a:lnTo>
                  <a:pt x="2794000" y="6858000"/>
                </a:lnTo>
                <a:lnTo>
                  <a:pt x="4064000" y="6858000"/>
                </a:lnTo>
                <a:lnTo>
                  <a:pt x="4064000" y="4064000"/>
                </a:lnTo>
                <a:lnTo>
                  <a:pt x="6858000" y="4064000"/>
                </a:lnTo>
                <a:lnTo>
                  <a:pt x="6858000" y="2794000"/>
                </a:lnTo>
                <a:lnTo>
                  <a:pt x="4064000" y="2794000"/>
                </a:lnTo>
                <a:lnTo>
                  <a:pt x="4064000" y="0"/>
                </a:lnTo>
                <a:lnTo>
                  <a:pt x="2794000" y="0"/>
                </a:lnTo>
                <a:lnTo>
                  <a:pt x="2794000" y="2794000"/>
                </a:lnTo>
                <a:lnTo>
                  <a:pt x="0" y="2794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 rot="0" flipH="0" flipV="0">
            <a:off x="6444428" y="4767839"/>
            <a:ext cx="70358" cy="88900"/>
          </a:xfrm>
          <a:custGeom>
            <a:pathLst>
              <a:path w="7035800" h="8890000">
                <a:moveTo>
                  <a:pt x="279400" y="8890000"/>
                </a:moveTo>
                <a:lnTo>
                  <a:pt x="2946400" y="8890000"/>
                </a:lnTo>
                <a:lnTo>
                  <a:pt x="7035800" y="0"/>
                </a:lnTo>
                <a:lnTo>
                  <a:pt x="0" y="0"/>
                </a:lnTo>
                <a:lnTo>
                  <a:pt x="0" y="2044700"/>
                </a:lnTo>
                <a:lnTo>
                  <a:pt x="3632200" y="20447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 rot="0" flipH="0" flipV="0">
            <a:off x="6547933" y="4765299"/>
            <a:ext cx="68580" cy="91440"/>
          </a:xfrm>
          <a:custGeom>
            <a:pathLst>
              <a:path w="6858000" h="9144000">
                <a:moveTo>
                  <a:pt x="3848100" y="9144000"/>
                </a:moveTo>
                <a:lnTo>
                  <a:pt x="5880100" y="6184900"/>
                </a:lnTo>
                <a:cubicBezTo>
                  <a:pt x="6553200" y="5207000"/>
                  <a:pt x="6858000" y="4343400"/>
                  <a:pt x="6858000" y="3225800"/>
                </a:cubicBezTo>
                <a:cubicBezTo>
                  <a:pt x="6858000" y="1270000"/>
                  <a:pt x="5499100" y="0"/>
                  <a:pt x="3454400" y="0"/>
                </a:cubicBezTo>
                <a:cubicBezTo>
                  <a:pt x="1168400" y="0"/>
                  <a:pt x="0" y="1511300"/>
                  <a:pt x="0" y="3225800"/>
                </a:cubicBezTo>
                <a:cubicBezTo>
                  <a:pt x="0" y="4927600"/>
                  <a:pt x="1066800" y="6146800"/>
                  <a:pt x="2654300" y="6146800"/>
                </a:cubicBezTo>
                <a:cubicBezTo>
                  <a:pt x="2971800" y="6146800"/>
                  <a:pt x="3187700" y="6096000"/>
                  <a:pt x="3390900" y="6032500"/>
                </a:cubicBezTo>
                <a:lnTo>
                  <a:pt x="1219200" y="9144000"/>
                </a:lnTo>
                <a:close/>
                <a:moveTo>
                  <a:pt x="3479800" y="1866900"/>
                </a:moveTo>
                <a:cubicBezTo>
                  <a:pt x="4267200" y="1866900"/>
                  <a:pt x="4724400" y="2451100"/>
                  <a:pt x="4724400" y="3200400"/>
                </a:cubicBezTo>
                <a:cubicBezTo>
                  <a:pt x="4724400" y="3924300"/>
                  <a:pt x="4267200" y="4521200"/>
                  <a:pt x="3479800" y="4521200"/>
                </a:cubicBezTo>
                <a:cubicBezTo>
                  <a:pt x="2667000" y="4521200"/>
                  <a:pt x="2222500" y="3898900"/>
                  <a:pt x="2222500" y="3200400"/>
                </a:cubicBezTo>
                <a:cubicBezTo>
                  <a:pt x="2222500" y="2451100"/>
                  <a:pt x="2717800" y="1866900"/>
                  <a:pt x="3479800" y="18669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 rot="0" flipH="0" flipV="0">
            <a:off x="6623625" y="4767839"/>
            <a:ext cx="68580" cy="91440"/>
          </a:xfrm>
          <a:custGeom>
            <a:pathLst>
              <a:path w="6858000" h="9144000">
                <a:moveTo>
                  <a:pt x="3009900" y="0"/>
                </a:moveTo>
                <a:lnTo>
                  <a:pt x="977900" y="2959100"/>
                </a:lnTo>
                <a:cubicBezTo>
                  <a:pt x="304800" y="3937000"/>
                  <a:pt x="0" y="4800600"/>
                  <a:pt x="0" y="5918200"/>
                </a:cubicBezTo>
                <a:cubicBezTo>
                  <a:pt x="0" y="7874000"/>
                  <a:pt x="1358900" y="9144000"/>
                  <a:pt x="3403600" y="9144000"/>
                </a:cubicBezTo>
                <a:cubicBezTo>
                  <a:pt x="5689600" y="9144000"/>
                  <a:pt x="6858000" y="7632700"/>
                  <a:pt x="6858000" y="5918200"/>
                </a:cubicBezTo>
                <a:cubicBezTo>
                  <a:pt x="6858000" y="4216400"/>
                  <a:pt x="5791200" y="2997200"/>
                  <a:pt x="4203700" y="2997200"/>
                </a:cubicBezTo>
                <a:cubicBezTo>
                  <a:pt x="3886200" y="2997200"/>
                  <a:pt x="3670300" y="3048000"/>
                  <a:pt x="3467100" y="3111500"/>
                </a:cubicBezTo>
                <a:lnTo>
                  <a:pt x="5638800" y="0"/>
                </a:lnTo>
                <a:close/>
                <a:moveTo>
                  <a:pt x="3378200" y="7277100"/>
                </a:moveTo>
                <a:cubicBezTo>
                  <a:pt x="2590800" y="7277100"/>
                  <a:pt x="2133600" y="6692900"/>
                  <a:pt x="2133600" y="5943600"/>
                </a:cubicBezTo>
                <a:cubicBezTo>
                  <a:pt x="2133600" y="5219700"/>
                  <a:pt x="2590800" y="4622800"/>
                  <a:pt x="3378200" y="4622800"/>
                </a:cubicBezTo>
                <a:cubicBezTo>
                  <a:pt x="4191000" y="4622800"/>
                  <a:pt x="4635500" y="5245100"/>
                  <a:pt x="4635500" y="5943600"/>
                </a:cubicBezTo>
                <a:cubicBezTo>
                  <a:pt x="4635500" y="6692900"/>
                  <a:pt x="4140200" y="7277100"/>
                  <a:pt x="3378200" y="7277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 rot="0" flipH="0" flipV="0">
            <a:off x="6697539" y="4767839"/>
            <a:ext cx="71247" cy="88900"/>
          </a:xfrm>
          <a:custGeom>
            <a:pathLst>
              <a:path w="7124700" h="8890000">
                <a:moveTo>
                  <a:pt x="4000500" y="8890000"/>
                </a:moveTo>
                <a:lnTo>
                  <a:pt x="6134100" y="8890000"/>
                </a:lnTo>
                <a:lnTo>
                  <a:pt x="6134100" y="6756400"/>
                </a:lnTo>
                <a:lnTo>
                  <a:pt x="7124700" y="6756400"/>
                </a:lnTo>
                <a:lnTo>
                  <a:pt x="7124700" y="4889500"/>
                </a:lnTo>
                <a:lnTo>
                  <a:pt x="6134100" y="4889500"/>
                </a:lnTo>
                <a:lnTo>
                  <a:pt x="6134100" y="0"/>
                </a:lnTo>
                <a:lnTo>
                  <a:pt x="3200400" y="0"/>
                </a:lnTo>
                <a:lnTo>
                  <a:pt x="0" y="4927600"/>
                </a:lnTo>
                <a:lnTo>
                  <a:pt x="0" y="6756400"/>
                </a:lnTo>
                <a:lnTo>
                  <a:pt x="4000500" y="6756400"/>
                </a:lnTo>
                <a:close/>
                <a:moveTo>
                  <a:pt x="4000500" y="4889500"/>
                </a:moveTo>
                <a:lnTo>
                  <a:pt x="2032000" y="4889500"/>
                </a:lnTo>
                <a:lnTo>
                  <a:pt x="4000500" y="1778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 rot="0" flipH="0" flipV="0">
            <a:off x="6805108" y="4765299"/>
            <a:ext cx="67564" cy="93980"/>
          </a:xfrm>
          <a:custGeom>
            <a:pathLst>
              <a:path w="6756400" h="9398000">
                <a:moveTo>
                  <a:pt x="3378200" y="9398000"/>
                </a:moveTo>
                <a:cubicBezTo>
                  <a:pt x="4254500" y="9398000"/>
                  <a:pt x="6756400" y="9194800"/>
                  <a:pt x="6756400" y="4699000"/>
                </a:cubicBezTo>
                <a:cubicBezTo>
                  <a:pt x="6756400" y="203200"/>
                  <a:pt x="4254500" y="0"/>
                  <a:pt x="3378200" y="0"/>
                </a:cubicBezTo>
                <a:cubicBezTo>
                  <a:pt x="2501900" y="0"/>
                  <a:pt x="0" y="203200"/>
                  <a:pt x="0" y="4699000"/>
                </a:cubicBezTo>
                <a:cubicBezTo>
                  <a:pt x="0" y="9194800"/>
                  <a:pt x="2501900" y="9398000"/>
                  <a:pt x="3378200" y="9398000"/>
                </a:cubicBezTo>
                <a:close/>
                <a:moveTo>
                  <a:pt x="3378200" y="7531100"/>
                </a:moveTo>
                <a:cubicBezTo>
                  <a:pt x="2273300" y="7531100"/>
                  <a:pt x="2273300" y="5854700"/>
                  <a:pt x="2273300" y="4699000"/>
                </a:cubicBezTo>
                <a:cubicBezTo>
                  <a:pt x="2273300" y="3543300"/>
                  <a:pt x="2273300" y="1866900"/>
                  <a:pt x="3378200" y="1866900"/>
                </a:cubicBezTo>
                <a:cubicBezTo>
                  <a:pt x="4483100" y="1866900"/>
                  <a:pt x="4483100" y="3543300"/>
                  <a:pt x="4483100" y="4699000"/>
                </a:cubicBezTo>
                <a:cubicBezTo>
                  <a:pt x="4483100" y="5854700"/>
                  <a:pt x="4483100" y="7531100"/>
                  <a:pt x="3378200" y="7531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 rot="0" flipH="0" flipV="0">
            <a:off x="6880292" y="4765299"/>
            <a:ext cx="68580" cy="91440"/>
          </a:xfrm>
          <a:custGeom>
            <a:pathLst>
              <a:path w="6858000" h="9144000">
                <a:moveTo>
                  <a:pt x="3848100" y="9144000"/>
                </a:moveTo>
                <a:lnTo>
                  <a:pt x="5880100" y="6184900"/>
                </a:lnTo>
                <a:cubicBezTo>
                  <a:pt x="6553200" y="5207000"/>
                  <a:pt x="6858000" y="4343400"/>
                  <a:pt x="6858000" y="3225800"/>
                </a:cubicBezTo>
                <a:cubicBezTo>
                  <a:pt x="6858000" y="1270000"/>
                  <a:pt x="5499100" y="0"/>
                  <a:pt x="3454400" y="0"/>
                </a:cubicBezTo>
                <a:cubicBezTo>
                  <a:pt x="1168400" y="0"/>
                  <a:pt x="0" y="1511300"/>
                  <a:pt x="0" y="3225800"/>
                </a:cubicBezTo>
                <a:cubicBezTo>
                  <a:pt x="0" y="4927600"/>
                  <a:pt x="1066800" y="6146800"/>
                  <a:pt x="2654300" y="6146800"/>
                </a:cubicBezTo>
                <a:cubicBezTo>
                  <a:pt x="2971800" y="6146800"/>
                  <a:pt x="3187700" y="6096000"/>
                  <a:pt x="3390900" y="6032500"/>
                </a:cubicBezTo>
                <a:lnTo>
                  <a:pt x="1219200" y="9144000"/>
                </a:lnTo>
                <a:close/>
                <a:moveTo>
                  <a:pt x="3479800" y="1866900"/>
                </a:moveTo>
                <a:cubicBezTo>
                  <a:pt x="4267200" y="1866900"/>
                  <a:pt x="4724400" y="2451100"/>
                  <a:pt x="4724400" y="3200400"/>
                </a:cubicBezTo>
                <a:cubicBezTo>
                  <a:pt x="4724400" y="3924300"/>
                  <a:pt x="4267200" y="4521200"/>
                  <a:pt x="3479800" y="4521200"/>
                </a:cubicBezTo>
                <a:cubicBezTo>
                  <a:pt x="2667000" y="4521200"/>
                  <a:pt x="2222500" y="3898900"/>
                  <a:pt x="2222500" y="3200400"/>
                </a:cubicBezTo>
                <a:cubicBezTo>
                  <a:pt x="2222500" y="2451100"/>
                  <a:pt x="2717800" y="1866900"/>
                  <a:pt x="3479800" y="18669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 rot="0" flipH="0" flipV="0">
            <a:off x="6956111" y="4765807"/>
            <a:ext cx="66675" cy="93472"/>
          </a:xfrm>
          <a:custGeom>
            <a:pathLst>
              <a:path w="6667500" h="9347200">
                <a:moveTo>
                  <a:pt x="0" y="6235700"/>
                </a:moveTo>
                <a:cubicBezTo>
                  <a:pt x="0" y="6934200"/>
                  <a:pt x="305990" y="9347200"/>
                  <a:pt x="3263701" y="9347200"/>
                </a:cubicBezTo>
                <a:cubicBezTo>
                  <a:pt x="5354439" y="9347200"/>
                  <a:pt x="6667500" y="8204200"/>
                  <a:pt x="6667500" y="6515100"/>
                </a:cubicBezTo>
                <a:cubicBezTo>
                  <a:pt x="6667500" y="5080000"/>
                  <a:pt x="5816600" y="4432300"/>
                  <a:pt x="5080000" y="4229100"/>
                </a:cubicBezTo>
                <a:lnTo>
                  <a:pt x="5080000" y="4191397"/>
                </a:lnTo>
                <a:cubicBezTo>
                  <a:pt x="5905500" y="3990579"/>
                  <a:pt x="6388100" y="3300413"/>
                  <a:pt x="6388100" y="2396927"/>
                </a:cubicBezTo>
                <a:cubicBezTo>
                  <a:pt x="6388100" y="690166"/>
                  <a:pt x="4851400" y="0"/>
                  <a:pt x="3365500" y="0"/>
                </a:cubicBezTo>
                <a:cubicBezTo>
                  <a:pt x="2654300" y="0"/>
                  <a:pt x="520700" y="0"/>
                  <a:pt x="165100" y="2755900"/>
                </a:cubicBezTo>
                <a:lnTo>
                  <a:pt x="2374900" y="2755900"/>
                </a:lnTo>
                <a:cubicBezTo>
                  <a:pt x="2374900" y="2222500"/>
                  <a:pt x="2816423" y="1816100"/>
                  <a:pt x="3346053" y="1816100"/>
                </a:cubicBezTo>
                <a:cubicBezTo>
                  <a:pt x="3674070" y="1816100"/>
                  <a:pt x="4216400" y="1970485"/>
                  <a:pt x="4216400" y="2768600"/>
                </a:cubicBezTo>
                <a:cubicBezTo>
                  <a:pt x="4216400" y="3721100"/>
                  <a:pt x="3403600" y="3721100"/>
                  <a:pt x="3200400" y="3721100"/>
                </a:cubicBezTo>
                <a:lnTo>
                  <a:pt x="2921000" y="3721100"/>
                </a:lnTo>
                <a:lnTo>
                  <a:pt x="2921000" y="5283200"/>
                </a:lnTo>
                <a:lnTo>
                  <a:pt x="3200400" y="5283200"/>
                </a:lnTo>
                <a:cubicBezTo>
                  <a:pt x="3657600" y="5283200"/>
                  <a:pt x="4445000" y="5283200"/>
                  <a:pt x="4445000" y="6241257"/>
                </a:cubicBezTo>
                <a:cubicBezTo>
                  <a:pt x="4445000" y="6662738"/>
                  <a:pt x="4343400" y="7480300"/>
                  <a:pt x="3327400" y="7480300"/>
                </a:cubicBezTo>
                <a:cubicBezTo>
                  <a:pt x="2362200" y="7480300"/>
                  <a:pt x="2197100" y="6667500"/>
                  <a:pt x="2197100" y="62357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 rot="0" flipH="0" flipV="0">
            <a:off x="7063045" y="4767839"/>
            <a:ext cx="70358" cy="88900"/>
          </a:xfrm>
          <a:custGeom>
            <a:pathLst>
              <a:path w="7035800" h="8890000">
                <a:moveTo>
                  <a:pt x="279400" y="8890000"/>
                </a:moveTo>
                <a:lnTo>
                  <a:pt x="2946400" y="8890000"/>
                </a:lnTo>
                <a:lnTo>
                  <a:pt x="7035800" y="0"/>
                </a:lnTo>
                <a:lnTo>
                  <a:pt x="0" y="0"/>
                </a:lnTo>
                <a:lnTo>
                  <a:pt x="0" y="2044700"/>
                </a:lnTo>
                <a:lnTo>
                  <a:pt x="3632200" y="20447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 rot="0" flipH="0" flipV="0">
            <a:off x="7139203" y="4767077"/>
            <a:ext cx="61081" cy="91186"/>
          </a:xfrm>
          <a:custGeom>
            <a:pathLst>
              <a:path w="6108105" h="9118600">
                <a:moveTo>
                  <a:pt x="0" y="6624043"/>
                </a:moveTo>
                <a:lnTo>
                  <a:pt x="1736328" y="6444060"/>
                </a:lnTo>
                <a:cubicBezTo>
                  <a:pt x="1785938" y="6836834"/>
                  <a:pt x="1932649" y="7147984"/>
                  <a:pt x="2176463" y="7377510"/>
                </a:cubicBezTo>
                <a:cubicBezTo>
                  <a:pt x="2420409" y="7606904"/>
                  <a:pt x="2701595" y="7721600"/>
                  <a:pt x="3020021" y="7721600"/>
                </a:cubicBezTo>
                <a:cubicBezTo>
                  <a:pt x="3383823" y="7721600"/>
                  <a:pt x="3691798" y="7573831"/>
                  <a:pt x="3943946" y="7278291"/>
                </a:cubicBezTo>
                <a:cubicBezTo>
                  <a:pt x="4196093" y="6982619"/>
                  <a:pt x="4322168" y="6537061"/>
                  <a:pt x="4322168" y="5941616"/>
                </a:cubicBezTo>
                <a:cubicBezTo>
                  <a:pt x="4322168" y="5383610"/>
                  <a:pt x="4197086" y="4965039"/>
                  <a:pt x="3946922" y="4685904"/>
                </a:cubicBezTo>
                <a:cubicBezTo>
                  <a:pt x="3696891" y="4406768"/>
                  <a:pt x="3371387" y="4267200"/>
                  <a:pt x="2970411" y="4267200"/>
                </a:cubicBezTo>
                <a:cubicBezTo>
                  <a:pt x="2470084" y="4267200"/>
                  <a:pt x="2021483" y="4488392"/>
                  <a:pt x="1624608" y="4930775"/>
                </a:cubicBezTo>
                <a:lnTo>
                  <a:pt x="210741" y="4726186"/>
                </a:lnTo>
                <a:lnTo>
                  <a:pt x="1103710" y="0"/>
                </a:lnTo>
                <a:lnTo>
                  <a:pt x="5706468" y="0"/>
                </a:lnTo>
                <a:lnTo>
                  <a:pt x="5706468" y="1625600"/>
                </a:lnTo>
                <a:lnTo>
                  <a:pt x="2424708" y="1625600"/>
                </a:lnTo>
                <a:lnTo>
                  <a:pt x="2151857" y="3173413"/>
                </a:lnTo>
                <a:cubicBezTo>
                  <a:pt x="2539736" y="2979738"/>
                  <a:pt x="2936015" y="2882900"/>
                  <a:pt x="3340696" y="2882900"/>
                </a:cubicBezTo>
                <a:cubicBezTo>
                  <a:pt x="4112485" y="2882900"/>
                  <a:pt x="4766668" y="3163888"/>
                  <a:pt x="5303243" y="3725863"/>
                </a:cubicBezTo>
                <a:cubicBezTo>
                  <a:pt x="5839818" y="4287838"/>
                  <a:pt x="6108105" y="5017228"/>
                  <a:pt x="6108105" y="5914033"/>
                </a:cubicBezTo>
                <a:cubicBezTo>
                  <a:pt x="6108105" y="6661878"/>
                  <a:pt x="5891411" y="7329223"/>
                  <a:pt x="5458024" y="7916069"/>
                </a:cubicBezTo>
                <a:cubicBezTo>
                  <a:pt x="4867606" y="8717757"/>
                  <a:pt x="4048125" y="9118600"/>
                  <a:pt x="2999582" y="9118600"/>
                </a:cubicBezTo>
                <a:cubicBezTo>
                  <a:pt x="2161514" y="9118600"/>
                  <a:pt x="1477897" y="8893175"/>
                  <a:pt x="948730" y="8442325"/>
                </a:cubicBezTo>
                <a:cubicBezTo>
                  <a:pt x="419563" y="7991343"/>
                  <a:pt x="103320" y="7385249"/>
                  <a:pt x="0" y="6624043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 rot="0" flipH="0" flipV="0">
            <a:off x="7239067" y="4767839"/>
            <a:ext cx="70358" cy="88900"/>
          </a:xfrm>
          <a:custGeom>
            <a:pathLst>
              <a:path w="7035800" h="8890000">
                <a:moveTo>
                  <a:pt x="279400" y="8890000"/>
                </a:moveTo>
                <a:lnTo>
                  <a:pt x="2946400" y="8890000"/>
                </a:lnTo>
                <a:lnTo>
                  <a:pt x="7035800" y="0"/>
                </a:lnTo>
                <a:lnTo>
                  <a:pt x="0" y="0"/>
                </a:lnTo>
                <a:lnTo>
                  <a:pt x="0" y="2044700"/>
                </a:lnTo>
                <a:lnTo>
                  <a:pt x="3632200" y="20447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 rot="0" flipH="0" flipV="0">
            <a:off x="7314632" y="4765553"/>
            <a:ext cx="59817" cy="92837"/>
          </a:xfrm>
          <a:custGeom>
            <a:pathLst>
              <a:path w="5981700" h="9283700">
                <a:moveTo>
                  <a:pt x="1518443" y="4220369"/>
                </a:moveTo>
                <a:cubicBezTo>
                  <a:pt x="1067858" y="4030398"/>
                  <a:pt x="740238" y="3769122"/>
                  <a:pt x="535582" y="3436541"/>
                </a:cubicBezTo>
                <a:cubicBezTo>
                  <a:pt x="330927" y="3103960"/>
                  <a:pt x="228600" y="2739364"/>
                  <a:pt x="228600" y="2342754"/>
                </a:cubicBezTo>
                <a:cubicBezTo>
                  <a:pt x="228600" y="1665155"/>
                  <a:pt x="465402" y="1105297"/>
                  <a:pt x="939006" y="663179"/>
                </a:cubicBezTo>
                <a:cubicBezTo>
                  <a:pt x="1412742" y="221060"/>
                  <a:pt x="2086107" y="0"/>
                  <a:pt x="2959100" y="0"/>
                </a:cubicBezTo>
                <a:cubicBezTo>
                  <a:pt x="3823758" y="0"/>
                  <a:pt x="4495006" y="221060"/>
                  <a:pt x="4972843" y="663179"/>
                </a:cubicBezTo>
                <a:cubicBezTo>
                  <a:pt x="5450681" y="1105297"/>
                  <a:pt x="5689600" y="1665155"/>
                  <a:pt x="5689600" y="2342754"/>
                </a:cubicBezTo>
                <a:cubicBezTo>
                  <a:pt x="5689600" y="2764103"/>
                  <a:pt x="5579864" y="3139083"/>
                  <a:pt x="5360392" y="3467696"/>
                </a:cubicBezTo>
                <a:cubicBezTo>
                  <a:pt x="5140920" y="3796176"/>
                  <a:pt x="4832350" y="4047133"/>
                  <a:pt x="4434681" y="4220568"/>
                </a:cubicBezTo>
                <a:cubicBezTo>
                  <a:pt x="4939903" y="4423106"/>
                  <a:pt x="5324011" y="4718580"/>
                  <a:pt x="5587007" y="5106988"/>
                </a:cubicBezTo>
                <a:cubicBezTo>
                  <a:pt x="5850135" y="5495264"/>
                  <a:pt x="5981700" y="5943468"/>
                  <a:pt x="5981700" y="6451600"/>
                </a:cubicBezTo>
                <a:cubicBezTo>
                  <a:pt x="5981700" y="7290330"/>
                  <a:pt x="5713809" y="7972029"/>
                  <a:pt x="5178028" y="8496697"/>
                </a:cubicBezTo>
                <a:cubicBezTo>
                  <a:pt x="4642379" y="9021366"/>
                  <a:pt x="3929856" y="9283700"/>
                  <a:pt x="3040459" y="9283700"/>
                </a:cubicBezTo>
                <a:cubicBezTo>
                  <a:pt x="2213107" y="9283700"/>
                  <a:pt x="1524330" y="9066808"/>
                  <a:pt x="974129" y="8633024"/>
                </a:cubicBezTo>
                <a:cubicBezTo>
                  <a:pt x="324709" y="8120791"/>
                  <a:pt x="0" y="7418388"/>
                  <a:pt x="0" y="6525816"/>
                </a:cubicBezTo>
                <a:cubicBezTo>
                  <a:pt x="0" y="6034220"/>
                  <a:pt x="121774" y="5582907"/>
                  <a:pt x="365323" y="5171877"/>
                </a:cubicBezTo>
                <a:cubicBezTo>
                  <a:pt x="609004" y="4760715"/>
                  <a:pt x="993378" y="4443545"/>
                  <a:pt x="1518443" y="4220369"/>
                </a:cubicBezTo>
                <a:close/>
                <a:moveTo>
                  <a:pt x="1879600" y="2467174"/>
                </a:moveTo>
                <a:cubicBezTo>
                  <a:pt x="1879600" y="2813778"/>
                  <a:pt x="1977826" y="3084050"/>
                  <a:pt x="2174279" y="3277990"/>
                </a:cubicBezTo>
                <a:cubicBezTo>
                  <a:pt x="2370732" y="3471797"/>
                  <a:pt x="2632339" y="3568700"/>
                  <a:pt x="2959100" y="3568700"/>
                </a:cubicBezTo>
                <a:cubicBezTo>
                  <a:pt x="3290093" y="3568700"/>
                  <a:pt x="3554875" y="3470739"/>
                  <a:pt x="3753445" y="3274815"/>
                </a:cubicBezTo>
                <a:cubicBezTo>
                  <a:pt x="3952014" y="3078890"/>
                  <a:pt x="4051300" y="2807626"/>
                  <a:pt x="4051300" y="2461022"/>
                </a:cubicBezTo>
                <a:cubicBezTo>
                  <a:pt x="4051300" y="2135188"/>
                  <a:pt x="3953007" y="1874309"/>
                  <a:pt x="3756421" y="1678385"/>
                </a:cubicBezTo>
                <a:cubicBezTo>
                  <a:pt x="3559968" y="1482329"/>
                  <a:pt x="3300478" y="1384300"/>
                  <a:pt x="2977951" y="1384300"/>
                </a:cubicBezTo>
                <a:cubicBezTo>
                  <a:pt x="2642856" y="1384300"/>
                  <a:pt x="2376024" y="1483321"/>
                  <a:pt x="2177454" y="1681361"/>
                </a:cubicBezTo>
                <a:cubicBezTo>
                  <a:pt x="1978884" y="1879402"/>
                  <a:pt x="1879600" y="2141340"/>
                  <a:pt x="1879600" y="2467174"/>
                </a:cubicBezTo>
                <a:close/>
                <a:moveTo>
                  <a:pt x="1714500" y="6361113"/>
                </a:moveTo>
                <a:cubicBezTo>
                  <a:pt x="1714500" y="6840803"/>
                  <a:pt x="1837663" y="7214990"/>
                  <a:pt x="2083990" y="7483674"/>
                </a:cubicBezTo>
                <a:cubicBezTo>
                  <a:pt x="2330450" y="7752358"/>
                  <a:pt x="2637895" y="7886700"/>
                  <a:pt x="3006328" y="7886700"/>
                </a:cubicBezTo>
                <a:cubicBezTo>
                  <a:pt x="3366558" y="7886700"/>
                  <a:pt x="3664611" y="7757518"/>
                  <a:pt x="3900487" y="7499152"/>
                </a:cubicBezTo>
                <a:cubicBezTo>
                  <a:pt x="4136495" y="7240786"/>
                  <a:pt x="4254500" y="6867658"/>
                  <a:pt x="4254500" y="6379766"/>
                </a:cubicBezTo>
                <a:cubicBezTo>
                  <a:pt x="4254500" y="5953919"/>
                  <a:pt x="4134445" y="5611813"/>
                  <a:pt x="3894335" y="5353447"/>
                </a:cubicBezTo>
                <a:cubicBezTo>
                  <a:pt x="3654226" y="5094950"/>
                  <a:pt x="3349889" y="4965700"/>
                  <a:pt x="2981325" y="4965700"/>
                </a:cubicBezTo>
                <a:cubicBezTo>
                  <a:pt x="2554948" y="4965700"/>
                  <a:pt x="2237184" y="5112544"/>
                  <a:pt x="2028031" y="5406232"/>
                </a:cubicBezTo>
                <a:cubicBezTo>
                  <a:pt x="1819010" y="5699787"/>
                  <a:pt x="1714500" y="6018081"/>
                  <a:pt x="1714500" y="6361113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 rot="0" flipH="0" flipV="0">
            <a:off x="5550602" y="4939162"/>
            <a:ext cx="67818" cy="65913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 rot="0" flipH="0" flipV="0">
            <a:off x="5620579" y="4941448"/>
            <a:ext cx="71120" cy="61341"/>
          </a:xfrm>
          <a:custGeom>
            <a:pathLst>
              <a:path w="7112000" h="6134100">
                <a:moveTo>
                  <a:pt x="2844800" y="6134100"/>
                </a:moveTo>
                <a:lnTo>
                  <a:pt x="4584700" y="6134100"/>
                </a:lnTo>
                <a:lnTo>
                  <a:pt x="7112000" y="0"/>
                </a:lnTo>
                <a:lnTo>
                  <a:pt x="4851400" y="0"/>
                </a:lnTo>
                <a:lnTo>
                  <a:pt x="3733800" y="3289300"/>
                </a:lnTo>
                <a:lnTo>
                  <a:pt x="2400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 rot="0" flipH="0" flipV="0">
            <a:off x="5694112" y="4939162"/>
            <a:ext cx="70993" cy="92075"/>
          </a:xfrm>
          <a:custGeom>
            <a:pathLst>
              <a:path w="7099300" h="9207500">
                <a:moveTo>
                  <a:pt x="342900" y="6858000"/>
                </a:moveTo>
                <a:cubicBezTo>
                  <a:pt x="546100" y="8191500"/>
                  <a:pt x="1600200" y="9207500"/>
                  <a:pt x="3695700" y="9207500"/>
                </a:cubicBezTo>
                <a:cubicBezTo>
                  <a:pt x="6083300" y="9207500"/>
                  <a:pt x="7099300" y="7810500"/>
                  <a:pt x="7099300" y="6184900"/>
                </a:cubicBezTo>
                <a:lnTo>
                  <a:pt x="7099300" y="228600"/>
                </a:lnTo>
                <a:lnTo>
                  <a:pt x="4965700" y="228600"/>
                </a:lnTo>
                <a:lnTo>
                  <a:pt x="4965700" y="850900"/>
                </a:lnTo>
                <a:cubicBezTo>
                  <a:pt x="4394200" y="139700"/>
                  <a:pt x="3492500" y="0"/>
                  <a:pt x="2870200" y="0"/>
                </a:cubicBezTo>
                <a:cubicBezTo>
                  <a:pt x="1447800" y="0"/>
                  <a:pt x="0" y="1003300"/>
                  <a:pt x="0" y="3048000"/>
                </a:cubicBezTo>
                <a:cubicBezTo>
                  <a:pt x="0" y="5080000"/>
                  <a:pt x="1333500" y="6362700"/>
                  <a:pt x="3200400" y="6362700"/>
                </a:cubicBezTo>
                <a:cubicBezTo>
                  <a:pt x="3759200" y="6362700"/>
                  <a:pt x="4343400" y="6261100"/>
                  <a:pt x="4965700" y="5702300"/>
                </a:cubicBezTo>
                <a:lnTo>
                  <a:pt x="4965700" y="6184900"/>
                </a:lnTo>
                <a:cubicBezTo>
                  <a:pt x="4965700" y="7493000"/>
                  <a:pt x="4263231" y="7607300"/>
                  <a:pt x="3688357" y="7607300"/>
                </a:cubicBezTo>
                <a:cubicBezTo>
                  <a:pt x="3215878" y="7607300"/>
                  <a:pt x="2743200" y="7340600"/>
                  <a:pt x="2743200" y="6858000"/>
                </a:cubicBezTo>
                <a:close/>
                <a:moveTo>
                  <a:pt x="3670300" y="4584700"/>
                </a:moveTo>
                <a:cubicBezTo>
                  <a:pt x="3009900" y="4584700"/>
                  <a:pt x="2298700" y="4152900"/>
                  <a:pt x="2298700" y="3162300"/>
                </a:cubicBezTo>
                <a:cubicBezTo>
                  <a:pt x="2298700" y="2032000"/>
                  <a:pt x="3200400" y="1778000"/>
                  <a:pt x="3670300" y="1778000"/>
                </a:cubicBezTo>
                <a:cubicBezTo>
                  <a:pt x="4152900" y="1778000"/>
                  <a:pt x="5054600" y="2032000"/>
                  <a:pt x="5054600" y="3162300"/>
                </a:cubicBezTo>
                <a:cubicBezTo>
                  <a:pt x="5054600" y="4152900"/>
                  <a:pt x="4343400" y="4584700"/>
                  <a:pt x="3670300" y="45847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 rot="0" flipH="0" flipV="0">
            <a:off x="5776027" y="4939162"/>
            <a:ext cx="67818" cy="65913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 rot="0" flipH="0" flipV="0">
            <a:off x="5854513" y="4939162"/>
            <a:ext cx="64008" cy="63627"/>
          </a:xfrm>
          <a:custGeom>
            <a:pathLst>
              <a:path w="6400800" h="6362700">
                <a:moveTo>
                  <a:pt x="0" y="6362700"/>
                </a:moveTo>
                <a:lnTo>
                  <a:pt x="2222500" y="6362700"/>
                </a:lnTo>
                <a:lnTo>
                  <a:pt x="2222500" y="3340100"/>
                </a:lnTo>
                <a:cubicBezTo>
                  <a:pt x="2222500" y="2286000"/>
                  <a:pt x="2823368" y="1828800"/>
                  <a:pt x="3398639" y="1828800"/>
                </a:cubicBezTo>
                <a:cubicBezTo>
                  <a:pt x="4165600" y="1828800"/>
                  <a:pt x="4165600" y="2616200"/>
                  <a:pt x="4165600" y="2984500"/>
                </a:cubicBezTo>
                <a:lnTo>
                  <a:pt x="4165600" y="6362700"/>
                </a:lnTo>
                <a:lnTo>
                  <a:pt x="6400800" y="6362700"/>
                </a:lnTo>
                <a:lnTo>
                  <a:pt x="6400800" y="2781300"/>
                </a:lnTo>
                <a:cubicBezTo>
                  <a:pt x="6400800" y="1778000"/>
                  <a:pt x="6210300" y="0"/>
                  <a:pt x="4216400" y="0"/>
                </a:cubicBezTo>
                <a:cubicBezTo>
                  <a:pt x="3365500" y="0"/>
                  <a:pt x="2679700" y="342900"/>
                  <a:pt x="2222500" y="939800"/>
                </a:cubicBezTo>
                <a:lnTo>
                  <a:pt x="2222500" y="228600"/>
                </a:lnTo>
                <a:lnTo>
                  <a:pt x="0" y="2286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 rot="0" flipH="0" flipV="0">
            <a:off x="5931475" y="4911984"/>
            <a:ext cx="23368" cy="90805"/>
          </a:xfrm>
          <a:custGeom>
            <a:pathLst>
              <a:path w="2336800" h="9080500">
                <a:moveTo>
                  <a:pt x="63500" y="2946400"/>
                </a:moveTo>
                <a:lnTo>
                  <a:pt x="63500" y="9080500"/>
                </a:lnTo>
                <a:lnTo>
                  <a:pt x="2286000" y="9080500"/>
                </a:lnTo>
                <a:lnTo>
                  <a:pt x="2286000" y="2946400"/>
                </a:lnTo>
                <a:close/>
                <a:moveTo>
                  <a:pt x="0" y="1168400"/>
                </a:moveTo>
                <a:cubicBezTo>
                  <a:pt x="0" y="1816100"/>
                  <a:pt x="520700" y="2336800"/>
                  <a:pt x="1168400" y="2336800"/>
                </a:cubicBezTo>
                <a:cubicBezTo>
                  <a:pt x="1816100" y="2336800"/>
                  <a:pt x="2336800" y="1816100"/>
                  <a:pt x="2336800" y="1168400"/>
                </a:cubicBezTo>
                <a:cubicBezTo>
                  <a:pt x="2336800" y="520700"/>
                  <a:pt x="1816100" y="0"/>
                  <a:pt x="1168400" y="0"/>
                </a:cubicBezTo>
                <a:cubicBezTo>
                  <a:pt x="520700" y="0"/>
                  <a:pt x="0" y="520700"/>
                  <a:pt x="0" y="11684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 rot="0" flipH="0" flipV="0">
            <a:off x="5960177" y="4941448"/>
            <a:ext cx="80010" cy="88011"/>
          </a:xfrm>
          <a:custGeom>
            <a:pathLst>
              <a:path w="8001000" h="8801100">
                <a:moveTo>
                  <a:pt x="0" y="0"/>
                </a:moveTo>
                <a:lnTo>
                  <a:pt x="3022600" y="5245100"/>
                </a:lnTo>
                <a:lnTo>
                  <a:pt x="1155700" y="8801100"/>
                </a:lnTo>
                <a:lnTo>
                  <a:pt x="3556000" y="8801100"/>
                </a:lnTo>
                <a:lnTo>
                  <a:pt x="8001000" y="0"/>
                </a:lnTo>
                <a:lnTo>
                  <a:pt x="5702300" y="0"/>
                </a:lnTo>
                <a:lnTo>
                  <a:pt x="4267200" y="3289300"/>
                </a:lnTo>
                <a:lnTo>
                  <a:pt x="25781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 rot="0" flipH="0" flipV="0">
            <a:off x="6046791" y="4979167"/>
            <a:ext cx="25908" cy="25908"/>
          </a:xfrm>
          <a:custGeom>
            <a:pathLst>
              <a:path w="2590800" h="2590800">
                <a:moveTo>
                  <a:pt x="0" y="1295400"/>
                </a:moveTo>
                <a:cubicBezTo>
                  <a:pt x="0" y="2006600"/>
                  <a:pt x="584200" y="2590800"/>
                  <a:pt x="1295400" y="2590800"/>
                </a:cubicBezTo>
                <a:cubicBezTo>
                  <a:pt x="2006600" y="2590800"/>
                  <a:pt x="2590800" y="2006600"/>
                  <a:pt x="2590800" y="1295400"/>
                </a:cubicBezTo>
                <a:cubicBezTo>
                  <a:pt x="2590800" y="584200"/>
                  <a:pt x="2006600" y="0"/>
                  <a:pt x="1295400" y="0"/>
                </a:cubicBezTo>
                <a:cubicBezTo>
                  <a:pt x="584200" y="0"/>
                  <a:pt x="0" y="584200"/>
                  <a:pt x="0" y="12954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 rot="0" flipH="0" flipV="0">
            <a:off x="6087812" y="4940051"/>
            <a:ext cx="44450" cy="62738"/>
          </a:xfrm>
          <a:custGeom>
            <a:pathLst>
              <a:path w="4445000" h="6273800">
                <a:moveTo>
                  <a:pt x="0" y="6273800"/>
                </a:moveTo>
                <a:lnTo>
                  <a:pt x="2235200" y="6273800"/>
                </a:lnTo>
                <a:lnTo>
                  <a:pt x="2235200" y="3657600"/>
                </a:lnTo>
                <a:cubicBezTo>
                  <a:pt x="2235200" y="3454400"/>
                  <a:pt x="2235200" y="1905000"/>
                  <a:pt x="3870126" y="1905000"/>
                </a:cubicBezTo>
                <a:cubicBezTo>
                  <a:pt x="4087415" y="1905000"/>
                  <a:pt x="4240609" y="1917700"/>
                  <a:pt x="4445000" y="2006600"/>
                </a:cubicBezTo>
                <a:lnTo>
                  <a:pt x="4445000" y="50800"/>
                </a:lnTo>
                <a:cubicBezTo>
                  <a:pt x="4368800" y="38100"/>
                  <a:pt x="4038600" y="0"/>
                  <a:pt x="3873500" y="0"/>
                </a:cubicBezTo>
                <a:cubicBezTo>
                  <a:pt x="3505200" y="0"/>
                  <a:pt x="2844800" y="127000"/>
                  <a:pt x="2324100" y="698500"/>
                </a:cubicBezTo>
                <a:cubicBezTo>
                  <a:pt x="2260600" y="774700"/>
                  <a:pt x="2197100" y="850900"/>
                  <a:pt x="2133600" y="939800"/>
                </a:cubicBezTo>
                <a:lnTo>
                  <a:pt x="2133600" y="139700"/>
                </a:lnTo>
                <a:lnTo>
                  <a:pt x="0" y="1397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 rot="0" flipH="0" flipV="0">
            <a:off x="6136961" y="4939162"/>
            <a:ext cx="73406" cy="65913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 rot="0" flipH="0" flipV="0">
            <a:off x="6217987" y="4909444"/>
            <a:ext cx="70104" cy="95631"/>
          </a:xfrm>
          <a:custGeom>
            <a:pathLst>
              <a:path w="7010400" h="9563100">
                <a:moveTo>
                  <a:pt x="7010400" y="9334500"/>
                </a:moveTo>
                <a:lnTo>
                  <a:pt x="7010400" y="0"/>
                </a:lnTo>
                <a:lnTo>
                  <a:pt x="4787900" y="0"/>
                </a:lnTo>
                <a:lnTo>
                  <a:pt x="4787900" y="3835400"/>
                </a:lnTo>
                <a:cubicBezTo>
                  <a:pt x="4229100" y="3200400"/>
                  <a:pt x="3683000" y="2971800"/>
                  <a:pt x="2870200" y="2971800"/>
                </a:cubicBezTo>
                <a:cubicBezTo>
                  <a:pt x="825500" y="2971800"/>
                  <a:pt x="0" y="4699000"/>
                  <a:pt x="0" y="6261100"/>
                </a:cubicBezTo>
                <a:cubicBezTo>
                  <a:pt x="0" y="8331200"/>
                  <a:pt x="1282700" y="9563100"/>
                  <a:pt x="2870200" y="9563100"/>
                </a:cubicBezTo>
                <a:cubicBezTo>
                  <a:pt x="3771900" y="9563100"/>
                  <a:pt x="4445000" y="9169400"/>
                  <a:pt x="4876800" y="8610600"/>
                </a:cubicBezTo>
                <a:lnTo>
                  <a:pt x="4876800" y="9334500"/>
                </a:lnTo>
                <a:close/>
                <a:moveTo>
                  <a:pt x="3632200" y="7734300"/>
                </a:moveTo>
                <a:cubicBezTo>
                  <a:pt x="2692400" y="7734300"/>
                  <a:pt x="2298700" y="6997700"/>
                  <a:pt x="2298700" y="6261100"/>
                </a:cubicBezTo>
                <a:cubicBezTo>
                  <a:pt x="2298700" y="5537200"/>
                  <a:pt x="2692400" y="4800600"/>
                  <a:pt x="3632200" y="4800600"/>
                </a:cubicBezTo>
                <a:cubicBezTo>
                  <a:pt x="4419600" y="4800600"/>
                  <a:pt x="4965700" y="5372100"/>
                  <a:pt x="4965700" y="6261100"/>
                </a:cubicBezTo>
                <a:cubicBezTo>
                  <a:pt x="4965700" y="7162800"/>
                  <a:pt x="4419600" y="7734300"/>
                  <a:pt x="3632200" y="77343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 rot="0" flipH="0" flipV="0">
            <a:off x="6301934" y="4911984"/>
            <a:ext cx="23368" cy="90805"/>
          </a:xfrm>
          <a:custGeom>
            <a:pathLst>
              <a:path w="2336800" h="9080500">
                <a:moveTo>
                  <a:pt x="63500" y="2946400"/>
                </a:moveTo>
                <a:lnTo>
                  <a:pt x="63500" y="9080500"/>
                </a:lnTo>
                <a:lnTo>
                  <a:pt x="2286000" y="9080500"/>
                </a:lnTo>
                <a:lnTo>
                  <a:pt x="2286000" y="2946400"/>
                </a:lnTo>
                <a:close/>
                <a:moveTo>
                  <a:pt x="0" y="1168400"/>
                </a:moveTo>
                <a:cubicBezTo>
                  <a:pt x="0" y="1816100"/>
                  <a:pt x="520700" y="2336800"/>
                  <a:pt x="1168400" y="2336800"/>
                </a:cubicBezTo>
                <a:cubicBezTo>
                  <a:pt x="1816100" y="2336800"/>
                  <a:pt x="2336800" y="1816100"/>
                  <a:pt x="2336800" y="1168400"/>
                </a:cubicBezTo>
                <a:cubicBezTo>
                  <a:pt x="2336800" y="520700"/>
                  <a:pt x="1816100" y="0"/>
                  <a:pt x="1168400" y="0"/>
                </a:cubicBezTo>
                <a:cubicBezTo>
                  <a:pt x="520700" y="0"/>
                  <a:pt x="0" y="520700"/>
                  <a:pt x="0" y="11684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 rot="0" flipH="0" flipV="0">
            <a:off x="6339145" y="4909444"/>
            <a:ext cx="73787" cy="93345"/>
          </a:xfrm>
          <a:custGeom>
            <a:pathLst>
              <a:path w="7378700" h="9334500">
                <a:moveTo>
                  <a:pt x="0" y="9334500"/>
                </a:moveTo>
                <a:lnTo>
                  <a:pt x="2222500" y="9334500"/>
                </a:lnTo>
                <a:lnTo>
                  <a:pt x="2222500" y="6794500"/>
                </a:lnTo>
                <a:lnTo>
                  <a:pt x="4483100" y="9334500"/>
                </a:lnTo>
                <a:lnTo>
                  <a:pt x="7378700" y="9334500"/>
                </a:lnTo>
                <a:lnTo>
                  <a:pt x="4267200" y="6083300"/>
                </a:lnTo>
                <a:lnTo>
                  <a:pt x="7061200" y="3200400"/>
                </a:lnTo>
                <a:lnTo>
                  <a:pt x="4305300" y="3200400"/>
                </a:lnTo>
                <a:lnTo>
                  <a:pt x="2222500" y="55499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 rot="0" flipH="0" flipV="0">
            <a:off x="6415345" y="4939162"/>
            <a:ext cx="73406" cy="65913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 rot="0" flipH="0" flipV="0">
            <a:off x="6491164" y="4941448"/>
            <a:ext cx="71120" cy="61341"/>
          </a:xfrm>
          <a:custGeom>
            <a:pathLst>
              <a:path w="7112000" h="6134100">
                <a:moveTo>
                  <a:pt x="2844800" y="6134100"/>
                </a:moveTo>
                <a:lnTo>
                  <a:pt x="4584700" y="6134100"/>
                </a:lnTo>
                <a:lnTo>
                  <a:pt x="7112000" y="0"/>
                </a:lnTo>
                <a:lnTo>
                  <a:pt x="4851400" y="0"/>
                </a:lnTo>
                <a:lnTo>
                  <a:pt x="3733800" y="3289300"/>
                </a:lnTo>
                <a:lnTo>
                  <a:pt x="2400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 rot="0" flipH="0" flipV="0">
            <a:off x="6569015" y="4911349"/>
            <a:ext cx="95250" cy="93980"/>
          </a:xfrm>
          <a:custGeom>
            <a:pathLst>
              <a:path w="9525000" h="9398000">
                <a:moveTo>
                  <a:pt x="7289800" y="2413000"/>
                </a:moveTo>
                <a:lnTo>
                  <a:pt x="6019800" y="2413000"/>
                </a:lnTo>
                <a:lnTo>
                  <a:pt x="5905500" y="2946400"/>
                </a:lnTo>
                <a:cubicBezTo>
                  <a:pt x="5753100" y="2628900"/>
                  <a:pt x="5511800" y="2298700"/>
                  <a:pt x="4851400" y="2298700"/>
                </a:cubicBezTo>
                <a:cubicBezTo>
                  <a:pt x="3340100" y="2298700"/>
                  <a:pt x="2032000" y="3683000"/>
                  <a:pt x="2032000" y="5257800"/>
                </a:cubicBezTo>
                <a:cubicBezTo>
                  <a:pt x="2032000" y="6718300"/>
                  <a:pt x="3136900" y="7213600"/>
                  <a:pt x="4025900" y="7213600"/>
                </a:cubicBezTo>
                <a:cubicBezTo>
                  <a:pt x="4546600" y="7213600"/>
                  <a:pt x="5105400" y="6908800"/>
                  <a:pt x="5524500" y="6426200"/>
                </a:cubicBezTo>
                <a:cubicBezTo>
                  <a:pt x="5676900" y="6680200"/>
                  <a:pt x="6032500" y="7213600"/>
                  <a:pt x="6807200" y="7213600"/>
                </a:cubicBezTo>
                <a:cubicBezTo>
                  <a:pt x="8064500" y="7213600"/>
                  <a:pt x="9525000" y="6337300"/>
                  <a:pt x="9525000" y="4445000"/>
                </a:cubicBezTo>
                <a:cubicBezTo>
                  <a:pt x="9525000" y="2794000"/>
                  <a:pt x="8483600" y="0"/>
                  <a:pt x="4699000" y="0"/>
                </a:cubicBezTo>
                <a:cubicBezTo>
                  <a:pt x="2082800" y="0"/>
                  <a:pt x="0" y="1905000"/>
                  <a:pt x="0" y="4699000"/>
                </a:cubicBezTo>
                <a:cubicBezTo>
                  <a:pt x="0" y="7734300"/>
                  <a:pt x="2120900" y="9398000"/>
                  <a:pt x="4826000" y="9398000"/>
                </a:cubicBezTo>
                <a:cubicBezTo>
                  <a:pt x="5715000" y="9398000"/>
                  <a:pt x="6388100" y="9232900"/>
                  <a:pt x="7175500" y="8763000"/>
                </a:cubicBezTo>
                <a:lnTo>
                  <a:pt x="6807200" y="8204200"/>
                </a:lnTo>
                <a:cubicBezTo>
                  <a:pt x="6413500" y="8458200"/>
                  <a:pt x="5765800" y="8788400"/>
                  <a:pt x="4826000" y="8788400"/>
                </a:cubicBezTo>
                <a:cubicBezTo>
                  <a:pt x="2933700" y="8788400"/>
                  <a:pt x="774700" y="7531100"/>
                  <a:pt x="774700" y="4699000"/>
                </a:cubicBezTo>
                <a:cubicBezTo>
                  <a:pt x="774700" y="2552700"/>
                  <a:pt x="2247900" y="711200"/>
                  <a:pt x="4699000" y="711200"/>
                </a:cubicBezTo>
                <a:cubicBezTo>
                  <a:pt x="6934200" y="711200"/>
                  <a:pt x="8763000" y="2032000"/>
                  <a:pt x="8763000" y="4445000"/>
                </a:cubicBezTo>
                <a:cubicBezTo>
                  <a:pt x="8763000" y="5994400"/>
                  <a:pt x="7747000" y="6375400"/>
                  <a:pt x="7061200" y="6375400"/>
                </a:cubicBezTo>
                <a:cubicBezTo>
                  <a:pt x="6654800" y="6375400"/>
                  <a:pt x="6477000" y="6159500"/>
                  <a:pt x="6578600" y="5702300"/>
                </a:cubicBezTo>
                <a:close/>
                <a:moveTo>
                  <a:pt x="4292600" y="5969000"/>
                </a:moveTo>
                <a:cubicBezTo>
                  <a:pt x="3733800" y="5969000"/>
                  <a:pt x="3619500" y="5461000"/>
                  <a:pt x="3619500" y="5105400"/>
                </a:cubicBezTo>
                <a:cubicBezTo>
                  <a:pt x="3619500" y="4432300"/>
                  <a:pt x="3975100" y="3492500"/>
                  <a:pt x="4826000" y="3492500"/>
                </a:cubicBezTo>
                <a:cubicBezTo>
                  <a:pt x="5549900" y="3492500"/>
                  <a:pt x="5600700" y="4191000"/>
                  <a:pt x="5600700" y="4432300"/>
                </a:cubicBezTo>
                <a:cubicBezTo>
                  <a:pt x="5600700" y="4851400"/>
                  <a:pt x="5257800" y="5969000"/>
                  <a:pt x="4292600" y="59690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 rot="0" flipH="0" flipV="0">
            <a:off x="6679505" y="4939162"/>
            <a:ext cx="100457" cy="63627"/>
          </a:xfrm>
          <a:custGeom>
            <a:pathLst>
              <a:path w="10045700" h="6362700">
                <a:moveTo>
                  <a:pt x="2222500" y="876300"/>
                </a:moveTo>
                <a:lnTo>
                  <a:pt x="2222500" y="228600"/>
                </a:lnTo>
                <a:lnTo>
                  <a:pt x="0" y="228600"/>
                </a:lnTo>
                <a:lnTo>
                  <a:pt x="0" y="6362700"/>
                </a:lnTo>
                <a:lnTo>
                  <a:pt x="2222500" y="6362700"/>
                </a:lnTo>
                <a:lnTo>
                  <a:pt x="2222500" y="3073400"/>
                </a:lnTo>
                <a:cubicBezTo>
                  <a:pt x="2222500" y="2197100"/>
                  <a:pt x="2730500" y="1828800"/>
                  <a:pt x="3213100" y="1828800"/>
                </a:cubicBezTo>
                <a:cubicBezTo>
                  <a:pt x="3911600" y="1828800"/>
                  <a:pt x="3911600" y="2590800"/>
                  <a:pt x="3911600" y="2781300"/>
                </a:cubicBezTo>
                <a:lnTo>
                  <a:pt x="3911600" y="6362700"/>
                </a:lnTo>
                <a:lnTo>
                  <a:pt x="6134100" y="6362700"/>
                </a:lnTo>
                <a:lnTo>
                  <a:pt x="6134100" y="3073400"/>
                </a:lnTo>
                <a:cubicBezTo>
                  <a:pt x="6134100" y="2197100"/>
                  <a:pt x="6642100" y="1828800"/>
                  <a:pt x="7124700" y="1828800"/>
                </a:cubicBezTo>
                <a:cubicBezTo>
                  <a:pt x="7823200" y="1828800"/>
                  <a:pt x="7823200" y="2590800"/>
                  <a:pt x="7823200" y="2781300"/>
                </a:cubicBezTo>
                <a:lnTo>
                  <a:pt x="7823200" y="6362700"/>
                </a:lnTo>
                <a:lnTo>
                  <a:pt x="10045700" y="6362700"/>
                </a:lnTo>
                <a:lnTo>
                  <a:pt x="10045700" y="2209800"/>
                </a:lnTo>
                <a:cubicBezTo>
                  <a:pt x="10045700" y="1244600"/>
                  <a:pt x="9588500" y="0"/>
                  <a:pt x="7937500" y="0"/>
                </a:cubicBezTo>
                <a:cubicBezTo>
                  <a:pt x="7048500" y="0"/>
                  <a:pt x="6502400" y="304800"/>
                  <a:pt x="5994400" y="939800"/>
                </a:cubicBezTo>
                <a:cubicBezTo>
                  <a:pt x="5651500" y="330200"/>
                  <a:pt x="5003800" y="0"/>
                  <a:pt x="4152900" y="0"/>
                </a:cubicBezTo>
                <a:cubicBezTo>
                  <a:pt x="3390900" y="0"/>
                  <a:pt x="2743200" y="304800"/>
                  <a:pt x="2222500" y="8763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 rot="0" flipH="0" flipV="0">
            <a:off x="6789995" y="4939162"/>
            <a:ext cx="67818" cy="65913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 rot="0" flipH="0" flipV="0">
            <a:off x="6862258" y="4924557"/>
            <a:ext cx="42672" cy="78232"/>
          </a:xfrm>
          <a:custGeom>
            <a:pathLst>
              <a:path w="4267200" h="7823200">
                <a:moveTo>
                  <a:pt x="800100" y="7823200"/>
                </a:moveTo>
                <a:lnTo>
                  <a:pt x="3022600" y="7823200"/>
                </a:lnTo>
                <a:lnTo>
                  <a:pt x="3022600" y="3289300"/>
                </a:lnTo>
                <a:lnTo>
                  <a:pt x="4267200" y="3289300"/>
                </a:lnTo>
                <a:lnTo>
                  <a:pt x="4267200" y="1689100"/>
                </a:lnTo>
                <a:lnTo>
                  <a:pt x="3022600" y="1689100"/>
                </a:lnTo>
                <a:lnTo>
                  <a:pt x="3022600" y="0"/>
                </a:lnTo>
                <a:lnTo>
                  <a:pt x="800100" y="0"/>
                </a:lnTo>
                <a:lnTo>
                  <a:pt x="800100" y="1689100"/>
                </a:lnTo>
                <a:lnTo>
                  <a:pt x="0" y="1689100"/>
                </a:lnTo>
                <a:lnTo>
                  <a:pt x="0" y="3289300"/>
                </a:lnTo>
                <a:lnTo>
                  <a:pt x="800100" y="32893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 rot="0" flipH="0" flipV="0">
            <a:off x="6912931" y="4940051"/>
            <a:ext cx="44450" cy="62738"/>
          </a:xfrm>
          <a:custGeom>
            <a:pathLst>
              <a:path w="4445000" h="6273800">
                <a:moveTo>
                  <a:pt x="0" y="6273800"/>
                </a:moveTo>
                <a:lnTo>
                  <a:pt x="2235200" y="6273800"/>
                </a:lnTo>
                <a:lnTo>
                  <a:pt x="2235200" y="3657600"/>
                </a:lnTo>
                <a:cubicBezTo>
                  <a:pt x="2235200" y="3454400"/>
                  <a:pt x="2235200" y="1905000"/>
                  <a:pt x="3870126" y="1905000"/>
                </a:cubicBezTo>
                <a:cubicBezTo>
                  <a:pt x="4087415" y="1905000"/>
                  <a:pt x="4240609" y="1917700"/>
                  <a:pt x="4445000" y="2006600"/>
                </a:cubicBezTo>
                <a:lnTo>
                  <a:pt x="4445000" y="50800"/>
                </a:lnTo>
                <a:cubicBezTo>
                  <a:pt x="4368800" y="38100"/>
                  <a:pt x="4038600" y="0"/>
                  <a:pt x="3873500" y="0"/>
                </a:cubicBezTo>
                <a:cubicBezTo>
                  <a:pt x="3505200" y="0"/>
                  <a:pt x="2844800" y="127000"/>
                  <a:pt x="2324100" y="698500"/>
                </a:cubicBezTo>
                <a:cubicBezTo>
                  <a:pt x="2260600" y="774700"/>
                  <a:pt x="2197100" y="850900"/>
                  <a:pt x="2133600" y="939800"/>
                </a:cubicBezTo>
                <a:lnTo>
                  <a:pt x="2133600" y="139700"/>
                </a:lnTo>
                <a:lnTo>
                  <a:pt x="0" y="1397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 rot="0" flipH="0" flipV="0">
            <a:off x="6962080" y="4939162"/>
            <a:ext cx="73406" cy="65913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 rot="0" flipH="0" flipV="0">
            <a:off x="7044376" y="4958339"/>
            <a:ext cx="43180" cy="19558"/>
          </a:xfrm>
          <a:custGeom>
            <a:pathLst>
              <a:path w="4318000" h="1955800">
                <a:moveTo>
                  <a:pt x="0" y="0"/>
                </a:moveTo>
                <a:lnTo>
                  <a:pt x="0" y="1955800"/>
                </a:lnTo>
                <a:lnTo>
                  <a:pt x="4318000" y="1955800"/>
                </a:lnTo>
                <a:lnTo>
                  <a:pt x="43180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 rot="0" flipH="0" flipV="0">
            <a:off x="7096446" y="4939162"/>
            <a:ext cx="50673" cy="65913"/>
          </a:xfrm>
          <a:custGeom>
            <a:pathLst>
              <a:path w="5067300" h="6591300">
                <a:moveTo>
                  <a:pt x="5067300" y="4178300"/>
                </a:moveTo>
                <a:cubicBezTo>
                  <a:pt x="4508500" y="4673600"/>
                  <a:pt x="4038600" y="4787900"/>
                  <a:pt x="3695700" y="4787900"/>
                </a:cubicBezTo>
                <a:cubicBezTo>
                  <a:pt x="2819400" y="4787900"/>
                  <a:pt x="2298700" y="4178300"/>
                  <a:pt x="2298700" y="3302000"/>
                </a:cubicBezTo>
                <a:cubicBezTo>
                  <a:pt x="2298700" y="2438400"/>
                  <a:pt x="2743200" y="1778000"/>
                  <a:pt x="3606800" y="1778000"/>
                </a:cubicBezTo>
                <a:cubicBezTo>
                  <a:pt x="4114800" y="1778000"/>
                  <a:pt x="4648200" y="2006600"/>
                  <a:pt x="5067300" y="2413000"/>
                </a:cubicBezTo>
                <a:lnTo>
                  <a:pt x="5067300" y="482600"/>
                </a:lnTo>
                <a:cubicBezTo>
                  <a:pt x="4368800" y="152400"/>
                  <a:pt x="3797300" y="0"/>
                  <a:pt x="3124200" y="0"/>
                </a:cubicBezTo>
                <a:cubicBezTo>
                  <a:pt x="1041400" y="0"/>
                  <a:pt x="0" y="1574800"/>
                  <a:pt x="0" y="3289300"/>
                </a:cubicBezTo>
                <a:cubicBezTo>
                  <a:pt x="0" y="5346700"/>
                  <a:pt x="1333500" y="6591300"/>
                  <a:pt x="3124200" y="6591300"/>
                </a:cubicBezTo>
                <a:cubicBezTo>
                  <a:pt x="4127500" y="6591300"/>
                  <a:pt x="4965700" y="6172200"/>
                  <a:pt x="5067300" y="61214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 rot="0" flipH="0" flipV="0">
            <a:off x="7154739" y="4939162"/>
            <a:ext cx="50673" cy="65913"/>
          </a:xfrm>
          <a:custGeom>
            <a:pathLst>
              <a:path w="5067300" h="6591300">
                <a:moveTo>
                  <a:pt x="5067300" y="4178300"/>
                </a:moveTo>
                <a:cubicBezTo>
                  <a:pt x="4508500" y="4673600"/>
                  <a:pt x="4038600" y="4787900"/>
                  <a:pt x="3695700" y="4787900"/>
                </a:cubicBezTo>
                <a:cubicBezTo>
                  <a:pt x="2819400" y="4787900"/>
                  <a:pt x="2298700" y="4178300"/>
                  <a:pt x="2298700" y="3302000"/>
                </a:cubicBezTo>
                <a:cubicBezTo>
                  <a:pt x="2298700" y="2438400"/>
                  <a:pt x="2743200" y="1778000"/>
                  <a:pt x="3606800" y="1778000"/>
                </a:cubicBezTo>
                <a:cubicBezTo>
                  <a:pt x="4114800" y="1778000"/>
                  <a:pt x="4648200" y="2006600"/>
                  <a:pt x="5067300" y="2413000"/>
                </a:cubicBezTo>
                <a:lnTo>
                  <a:pt x="5067300" y="482600"/>
                </a:lnTo>
                <a:cubicBezTo>
                  <a:pt x="4368800" y="152400"/>
                  <a:pt x="3797300" y="0"/>
                  <a:pt x="3124200" y="0"/>
                </a:cubicBezTo>
                <a:cubicBezTo>
                  <a:pt x="1041400" y="0"/>
                  <a:pt x="0" y="1574800"/>
                  <a:pt x="0" y="3289300"/>
                </a:cubicBezTo>
                <a:cubicBezTo>
                  <a:pt x="0" y="5346700"/>
                  <a:pt x="1333500" y="6591300"/>
                  <a:pt x="3124200" y="6591300"/>
                </a:cubicBezTo>
                <a:cubicBezTo>
                  <a:pt x="4127500" y="6591300"/>
                  <a:pt x="4965700" y="6172200"/>
                  <a:pt x="5067300" y="61214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 rot="0" flipH="0" flipV="0">
            <a:off x="7217223" y="4979167"/>
            <a:ext cx="25908" cy="25908"/>
          </a:xfrm>
          <a:custGeom>
            <a:pathLst>
              <a:path w="2590800" h="2590800">
                <a:moveTo>
                  <a:pt x="0" y="1295400"/>
                </a:moveTo>
                <a:cubicBezTo>
                  <a:pt x="0" y="2006600"/>
                  <a:pt x="584200" y="2590800"/>
                  <a:pt x="1295400" y="2590800"/>
                </a:cubicBezTo>
                <a:cubicBezTo>
                  <a:pt x="2006600" y="2590800"/>
                  <a:pt x="2590800" y="2006600"/>
                  <a:pt x="2590800" y="1295400"/>
                </a:cubicBezTo>
                <a:cubicBezTo>
                  <a:pt x="2590800" y="584200"/>
                  <a:pt x="2006600" y="0"/>
                  <a:pt x="1295400" y="0"/>
                </a:cubicBezTo>
                <a:cubicBezTo>
                  <a:pt x="584200" y="0"/>
                  <a:pt x="0" y="584200"/>
                  <a:pt x="0" y="12954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 rot="0" flipH="0" flipV="0">
            <a:off x="7258244" y="4940051"/>
            <a:ext cx="44450" cy="62738"/>
          </a:xfrm>
          <a:custGeom>
            <a:pathLst>
              <a:path w="4445000" h="6273800">
                <a:moveTo>
                  <a:pt x="0" y="6273800"/>
                </a:moveTo>
                <a:lnTo>
                  <a:pt x="2235200" y="6273800"/>
                </a:lnTo>
                <a:lnTo>
                  <a:pt x="2235200" y="3657600"/>
                </a:lnTo>
                <a:cubicBezTo>
                  <a:pt x="2235200" y="3454400"/>
                  <a:pt x="2235200" y="1905000"/>
                  <a:pt x="3870126" y="1905000"/>
                </a:cubicBezTo>
                <a:cubicBezTo>
                  <a:pt x="4087415" y="1905000"/>
                  <a:pt x="4240609" y="1917700"/>
                  <a:pt x="4445000" y="2006600"/>
                </a:cubicBezTo>
                <a:lnTo>
                  <a:pt x="4445000" y="50800"/>
                </a:lnTo>
                <a:cubicBezTo>
                  <a:pt x="4368800" y="38100"/>
                  <a:pt x="4038600" y="0"/>
                  <a:pt x="3873500" y="0"/>
                </a:cubicBezTo>
                <a:cubicBezTo>
                  <a:pt x="3505200" y="0"/>
                  <a:pt x="2844800" y="127000"/>
                  <a:pt x="2324100" y="698500"/>
                </a:cubicBezTo>
                <a:cubicBezTo>
                  <a:pt x="2260600" y="774700"/>
                  <a:pt x="2197100" y="850900"/>
                  <a:pt x="2133600" y="939800"/>
                </a:cubicBezTo>
                <a:lnTo>
                  <a:pt x="2133600" y="139700"/>
                </a:lnTo>
                <a:lnTo>
                  <a:pt x="0" y="1397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Freeform 274"/>
          <p:cNvSpPr/>
          <p:nvPr/>
        </p:nvSpPr>
        <p:spPr>
          <a:xfrm rot="0" flipH="0" flipV="0">
            <a:off x="7310187" y="4941448"/>
            <a:ext cx="63246" cy="63627"/>
          </a:xfrm>
          <a:custGeom>
            <a:pathLst>
              <a:path w="6324600" h="6362700">
                <a:moveTo>
                  <a:pt x="0" y="0"/>
                </a:moveTo>
                <a:lnTo>
                  <a:pt x="0" y="3302000"/>
                </a:lnTo>
                <a:cubicBezTo>
                  <a:pt x="0" y="4013200"/>
                  <a:pt x="0" y="6362700"/>
                  <a:pt x="3162300" y="6362700"/>
                </a:cubicBezTo>
                <a:cubicBezTo>
                  <a:pt x="6324600" y="6362700"/>
                  <a:pt x="6324600" y="4013200"/>
                  <a:pt x="6324600" y="3302000"/>
                </a:cubicBezTo>
                <a:lnTo>
                  <a:pt x="6324600" y="0"/>
                </a:lnTo>
                <a:lnTo>
                  <a:pt x="4127500" y="0"/>
                </a:lnTo>
                <a:lnTo>
                  <a:pt x="4127500" y="3352800"/>
                </a:lnTo>
                <a:cubicBezTo>
                  <a:pt x="4127500" y="3746500"/>
                  <a:pt x="4127500" y="4533900"/>
                  <a:pt x="3162300" y="4533900"/>
                </a:cubicBezTo>
                <a:cubicBezTo>
                  <a:pt x="2197100" y="4533900"/>
                  <a:pt x="2197100" y="3746500"/>
                  <a:pt x="2197100" y="3352800"/>
                </a:cubicBezTo>
                <a:lnTo>
                  <a:pt x="21971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 rot="0" flipH="0" flipV="0">
            <a:off x="6304093" y="5059939"/>
            <a:ext cx="69850" cy="88900"/>
          </a:xfrm>
          <a:custGeom>
            <a:pathLst>
              <a:path w="69850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956300"/>
                </a:lnTo>
                <a:lnTo>
                  <a:pt x="3746500" y="5956300"/>
                </a:lnTo>
                <a:cubicBezTo>
                  <a:pt x="6261100" y="5956300"/>
                  <a:pt x="6985000" y="4203700"/>
                  <a:pt x="6985000" y="2971800"/>
                </a:cubicBezTo>
                <a:cubicBezTo>
                  <a:pt x="6985000" y="1752600"/>
                  <a:pt x="6273800" y="0"/>
                  <a:pt x="3746500" y="0"/>
                </a:cubicBezTo>
                <a:lnTo>
                  <a:pt x="0" y="0"/>
                </a:lnTo>
                <a:close/>
                <a:moveTo>
                  <a:pt x="2489200" y="1955800"/>
                </a:moveTo>
                <a:lnTo>
                  <a:pt x="3200400" y="1955800"/>
                </a:lnTo>
                <a:cubicBezTo>
                  <a:pt x="4267200" y="1955800"/>
                  <a:pt x="4419600" y="2527300"/>
                  <a:pt x="4419600" y="2971800"/>
                </a:cubicBezTo>
                <a:cubicBezTo>
                  <a:pt x="4419600" y="3352800"/>
                  <a:pt x="4305300" y="4000500"/>
                  <a:pt x="3200400" y="4000500"/>
                </a:cubicBezTo>
                <a:lnTo>
                  <a:pt x="2489200" y="4000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 rot="0" flipH="0" flipV="0">
            <a:off x="6381309" y="5085212"/>
            <a:ext cx="73406" cy="65913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 rot="0" flipH="0" flipV="0">
            <a:off x="6460303" y="5087498"/>
            <a:ext cx="78232" cy="79121"/>
          </a:xfrm>
          <a:custGeom>
            <a:pathLst>
              <a:path w="7823200" h="7912100">
                <a:moveTo>
                  <a:pt x="1333500" y="0"/>
                </a:moveTo>
                <a:lnTo>
                  <a:pt x="1333500" y="2324100"/>
                </a:lnTo>
                <a:cubicBezTo>
                  <a:pt x="1333500" y="2717800"/>
                  <a:pt x="1333500" y="3060700"/>
                  <a:pt x="1206500" y="3517900"/>
                </a:cubicBezTo>
                <a:cubicBezTo>
                  <a:pt x="1016000" y="4229100"/>
                  <a:pt x="558800" y="4610100"/>
                  <a:pt x="0" y="4610100"/>
                </a:cubicBezTo>
                <a:lnTo>
                  <a:pt x="0" y="7912100"/>
                </a:lnTo>
                <a:lnTo>
                  <a:pt x="1955800" y="7912100"/>
                </a:lnTo>
                <a:lnTo>
                  <a:pt x="1955800" y="6134100"/>
                </a:lnTo>
                <a:lnTo>
                  <a:pt x="5867400" y="6134100"/>
                </a:lnTo>
                <a:lnTo>
                  <a:pt x="5867400" y="7912100"/>
                </a:lnTo>
                <a:lnTo>
                  <a:pt x="7823200" y="7912100"/>
                </a:lnTo>
                <a:lnTo>
                  <a:pt x="7823200" y="4610100"/>
                </a:lnTo>
                <a:lnTo>
                  <a:pt x="6934200" y="4610100"/>
                </a:lnTo>
                <a:lnTo>
                  <a:pt x="6934200" y="0"/>
                </a:lnTo>
                <a:close/>
                <a:moveTo>
                  <a:pt x="4800600" y="4610100"/>
                </a:moveTo>
                <a:lnTo>
                  <a:pt x="2641600" y="4610100"/>
                </a:lnTo>
                <a:cubicBezTo>
                  <a:pt x="3238500" y="4025900"/>
                  <a:pt x="3327400" y="3429000"/>
                  <a:pt x="3327400" y="2628900"/>
                </a:cubicBezTo>
                <a:lnTo>
                  <a:pt x="3327400" y="1524000"/>
                </a:lnTo>
                <a:lnTo>
                  <a:pt x="4800600" y="1524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Freeform 278"/>
          <p:cNvSpPr/>
          <p:nvPr/>
        </p:nvSpPr>
        <p:spPr>
          <a:xfrm rot="0" flipH="0" flipV="0">
            <a:off x="6547425" y="5087498"/>
            <a:ext cx="65786" cy="61341"/>
          </a:xfrm>
          <a:custGeom>
            <a:pathLst>
              <a:path w="6578600" h="6134100">
                <a:moveTo>
                  <a:pt x="0" y="0"/>
                </a:moveTo>
                <a:lnTo>
                  <a:pt x="0" y="6134100"/>
                </a:lnTo>
                <a:lnTo>
                  <a:pt x="2159000" y="6134100"/>
                </a:lnTo>
                <a:lnTo>
                  <a:pt x="4356100" y="2755900"/>
                </a:lnTo>
                <a:lnTo>
                  <a:pt x="4356100" y="6134100"/>
                </a:lnTo>
                <a:lnTo>
                  <a:pt x="6578600" y="6134100"/>
                </a:lnTo>
                <a:lnTo>
                  <a:pt x="6578600" y="0"/>
                </a:lnTo>
                <a:lnTo>
                  <a:pt x="4445000" y="0"/>
                </a:lnTo>
                <a:lnTo>
                  <a:pt x="2222500" y="3289300"/>
                </a:lnTo>
                <a:lnTo>
                  <a:pt x="22225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 rot="0" flipH="0" flipV="0">
            <a:off x="6627435" y="5087498"/>
            <a:ext cx="70231" cy="61341"/>
          </a:xfrm>
          <a:custGeom>
            <a:pathLst>
              <a:path w="70231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416300"/>
                </a:lnTo>
                <a:lnTo>
                  <a:pt x="4216400" y="6134100"/>
                </a:lnTo>
                <a:lnTo>
                  <a:pt x="7023100" y="6134100"/>
                </a:lnTo>
                <a:lnTo>
                  <a:pt x="4267200" y="2882900"/>
                </a:lnTo>
                <a:lnTo>
                  <a:pt x="6794500" y="0"/>
                </a:lnTo>
                <a:lnTo>
                  <a:pt x="4076700" y="0"/>
                </a:lnTo>
                <a:lnTo>
                  <a:pt x="2222500" y="25019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 rot="0" flipH="0" flipV="0">
            <a:off x="6700079" y="5085212"/>
            <a:ext cx="73406" cy="65913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 rot="0" flipH="0" flipV="0">
            <a:off x="6784407" y="5087498"/>
            <a:ext cx="60452" cy="61214"/>
          </a:xfrm>
          <a:custGeom>
            <a:pathLst>
              <a:path w="6045200" h="6121400">
                <a:moveTo>
                  <a:pt x="0" y="0"/>
                </a:moveTo>
                <a:lnTo>
                  <a:pt x="0" y="6121400"/>
                </a:lnTo>
                <a:lnTo>
                  <a:pt x="4102100" y="6121400"/>
                </a:lnTo>
                <a:cubicBezTo>
                  <a:pt x="4406900" y="6121400"/>
                  <a:pt x="6045200" y="6121400"/>
                  <a:pt x="6045200" y="4578549"/>
                </a:cubicBezTo>
                <a:cubicBezTo>
                  <a:pt x="6045200" y="3392686"/>
                  <a:pt x="5181600" y="3048397"/>
                  <a:pt x="4724400" y="2959100"/>
                </a:cubicBezTo>
                <a:lnTo>
                  <a:pt x="4724400" y="2933899"/>
                </a:lnTo>
                <a:cubicBezTo>
                  <a:pt x="5715000" y="2630290"/>
                  <a:pt x="5778500" y="1757760"/>
                  <a:pt x="5778500" y="1428949"/>
                </a:cubicBezTo>
                <a:cubicBezTo>
                  <a:pt x="5778500" y="0"/>
                  <a:pt x="4267200" y="0"/>
                  <a:pt x="4013200" y="0"/>
                </a:cubicBezTo>
                <a:close/>
                <a:moveTo>
                  <a:pt x="2133600" y="2387600"/>
                </a:moveTo>
                <a:lnTo>
                  <a:pt x="2133600" y="1333500"/>
                </a:lnTo>
                <a:lnTo>
                  <a:pt x="3048000" y="1333500"/>
                </a:lnTo>
                <a:cubicBezTo>
                  <a:pt x="3276600" y="1333500"/>
                  <a:pt x="3695700" y="1397794"/>
                  <a:pt x="3695700" y="1860550"/>
                </a:cubicBezTo>
                <a:cubicBezTo>
                  <a:pt x="3695700" y="2387600"/>
                  <a:pt x="3263900" y="2387600"/>
                  <a:pt x="3048000" y="2387600"/>
                </a:cubicBezTo>
                <a:close/>
                <a:moveTo>
                  <a:pt x="2133600" y="4800600"/>
                </a:moveTo>
                <a:lnTo>
                  <a:pt x="2133600" y="3606800"/>
                </a:lnTo>
                <a:lnTo>
                  <a:pt x="3111500" y="3606800"/>
                </a:lnTo>
                <a:cubicBezTo>
                  <a:pt x="3492500" y="3606800"/>
                  <a:pt x="3822700" y="3797300"/>
                  <a:pt x="3822700" y="4216400"/>
                </a:cubicBezTo>
                <a:cubicBezTo>
                  <a:pt x="3822700" y="4521200"/>
                  <a:pt x="3632200" y="4800600"/>
                  <a:pt x="3111500" y="4800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 rot="0" flipH="0" flipV="0">
            <a:off x="6886007" y="5059939"/>
            <a:ext cx="53340" cy="88900"/>
          </a:xfrm>
          <a:custGeom>
            <a:pathLst>
              <a:path w="5334000" h="8890000">
                <a:moveTo>
                  <a:pt x="0" y="8890000"/>
                </a:moveTo>
                <a:lnTo>
                  <a:pt x="5334000" y="8890000"/>
                </a:lnTo>
                <a:lnTo>
                  <a:pt x="5334000" y="6756400"/>
                </a:lnTo>
                <a:lnTo>
                  <a:pt x="2489200" y="6756400"/>
                </a:lnTo>
                <a:lnTo>
                  <a:pt x="2489200" y="5334000"/>
                </a:lnTo>
                <a:lnTo>
                  <a:pt x="5067300" y="5334000"/>
                </a:lnTo>
                <a:lnTo>
                  <a:pt x="5067300" y="3378200"/>
                </a:lnTo>
                <a:lnTo>
                  <a:pt x="2489200" y="3378200"/>
                </a:lnTo>
                <a:lnTo>
                  <a:pt x="2489200" y="2133600"/>
                </a:lnTo>
                <a:lnTo>
                  <a:pt x="5334000" y="2133600"/>
                </a:lnTo>
                <a:lnTo>
                  <a:pt x="533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 rot="0" flipH="0" flipV="0">
            <a:off x="6951793" y="5087498"/>
            <a:ext cx="60452" cy="61214"/>
          </a:xfrm>
          <a:custGeom>
            <a:pathLst>
              <a:path w="6045200" h="6121400">
                <a:moveTo>
                  <a:pt x="0" y="0"/>
                </a:moveTo>
                <a:lnTo>
                  <a:pt x="0" y="6121400"/>
                </a:lnTo>
                <a:lnTo>
                  <a:pt x="4102100" y="6121400"/>
                </a:lnTo>
                <a:cubicBezTo>
                  <a:pt x="4406900" y="6121400"/>
                  <a:pt x="6045200" y="6121400"/>
                  <a:pt x="6045200" y="4578549"/>
                </a:cubicBezTo>
                <a:cubicBezTo>
                  <a:pt x="6045200" y="3392686"/>
                  <a:pt x="5181600" y="3048397"/>
                  <a:pt x="4724400" y="2959100"/>
                </a:cubicBezTo>
                <a:lnTo>
                  <a:pt x="4724400" y="2933899"/>
                </a:lnTo>
                <a:cubicBezTo>
                  <a:pt x="5715000" y="2630290"/>
                  <a:pt x="5778500" y="1757760"/>
                  <a:pt x="5778500" y="1428949"/>
                </a:cubicBezTo>
                <a:cubicBezTo>
                  <a:pt x="5778500" y="0"/>
                  <a:pt x="4267200" y="0"/>
                  <a:pt x="4013200" y="0"/>
                </a:cubicBezTo>
                <a:close/>
                <a:moveTo>
                  <a:pt x="2133600" y="2387600"/>
                </a:moveTo>
                <a:lnTo>
                  <a:pt x="2133600" y="1333500"/>
                </a:lnTo>
                <a:lnTo>
                  <a:pt x="3048000" y="1333500"/>
                </a:lnTo>
                <a:cubicBezTo>
                  <a:pt x="3276600" y="1333500"/>
                  <a:pt x="3695700" y="1397794"/>
                  <a:pt x="3695700" y="1860550"/>
                </a:cubicBezTo>
                <a:cubicBezTo>
                  <a:pt x="3695700" y="2387600"/>
                  <a:pt x="3263900" y="2387600"/>
                  <a:pt x="3048000" y="2387600"/>
                </a:cubicBezTo>
                <a:close/>
                <a:moveTo>
                  <a:pt x="2133600" y="4800600"/>
                </a:moveTo>
                <a:lnTo>
                  <a:pt x="2133600" y="3606800"/>
                </a:lnTo>
                <a:lnTo>
                  <a:pt x="3111500" y="3606800"/>
                </a:lnTo>
                <a:cubicBezTo>
                  <a:pt x="3492500" y="3606800"/>
                  <a:pt x="3822700" y="3797300"/>
                  <a:pt x="3822700" y="4216400"/>
                </a:cubicBezTo>
                <a:cubicBezTo>
                  <a:pt x="3822700" y="4521200"/>
                  <a:pt x="3632200" y="4800600"/>
                  <a:pt x="3111500" y="4800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 rot="0" flipH="0" flipV="0">
            <a:off x="7022913" y="5087498"/>
            <a:ext cx="42672" cy="61341"/>
          </a:xfrm>
          <a:custGeom>
            <a:pathLst>
              <a:path w="42672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1600200"/>
                </a:lnTo>
                <a:lnTo>
                  <a:pt x="4267200" y="16002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 rot="0" flipH="0" flipV="0">
            <a:off x="7070284" y="5085212"/>
            <a:ext cx="67818" cy="65913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 rot="0" flipH="0" flipV="0">
            <a:off x="7148770" y="5087498"/>
            <a:ext cx="64897" cy="61341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 rot="0" flipH="0" flipV="0">
            <a:off x="7227891" y="5087498"/>
            <a:ext cx="65786" cy="61341"/>
          </a:xfrm>
          <a:custGeom>
            <a:pathLst>
              <a:path w="6578600" h="6134100">
                <a:moveTo>
                  <a:pt x="0" y="0"/>
                </a:moveTo>
                <a:lnTo>
                  <a:pt x="0" y="6134100"/>
                </a:lnTo>
                <a:lnTo>
                  <a:pt x="2159000" y="6134100"/>
                </a:lnTo>
                <a:lnTo>
                  <a:pt x="4356100" y="2755900"/>
                </a:lnTo>
                <a:lnTo>
                  <a:pt x="4356100" y="6134100"/>
                </a:lnTo>
                <a:lnTo>
                  <a:pt x="6578600" y="6134100"/>
                </a:lnTo>
                <a:lnTo>
                  <a:pt x="6578600" y="0"/>
                </a:lnTo>
                <a:lnTo>
                  <a:pt x="4445000" y="0"/>
                </a:lnTo>
                <a:lnTo>
                  <a:pt x="2222500" y="3289300"/>
                </a:lnTo>
                <a:lnTo>
                  <a:pt x="22225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 rot="0" flipH="0" flipV="0">
            <a:off x="7307521" y="5059939"/>
            <a:ext cx="65786" cy="88900"/>
          </a:xfrm>
          <a:custGeom>
            <a:pathLst>
              <a:path w="6578600" h="8890000">
                <a:moveTo>
                  <a:pt x="0" y="2755900"/>
                </a:moveTo>
                <a:lnTo>
                  <a:pt x="0" y="8890000"/>
                </a:lnTo>
                <a:lnTo>
                  <a:pt x="2159000" y="8890000"/>
                </a:lnTo>
                <a:lnTo>
                  <a:pt x="4356100" y="5511800"/>
                </a:lnTo>
                <a:lnTo>
                  <a:pt x="4356100" y="8890000"/>
                </a:lnTo>
                <a:lnTo>
                  <a:pt x="6578600" y="8890000"/>
                </a:lnTo>
                <a:lnTo>
                  <a:pt x="6578600" y="2755900"/>
                </a:lnTo>
                <a:lnTo>
                  <a:pt x="4445000" y="2755900"/>
                </a:lnTo>
                <a:lnTo>
                  <a:pt x="2222500" y="6045200"/>
                </a:lnTo>
                <a:lnTo>
                  <a:pt x="2222500" y="2755900"/>
                </a:lnTo>
                <a:close/>
                <a:moveTo>
                  <a:pt x="3467100" y="1955800"/>
                </a:moveTo>
                <a:cubicBezTo>
                  <a:pt x="4470400" y="1955800"/>
                  <a:pt x="5511800" y="1574800"/>
                  <a:pt x="5969000" y="533400"/>
                </a:cubicBezTo>
                <a:lnTo>
                  <a:pt x="4521200" y="0"/>
                </a:lnTo>
                <a:cubicBezTo>
                  <a:pt x="4343400" y="736600"/>
                  <a:pt x="3721100" y="736600"/>
                  <a:pt x="3467100" y="736600"/>
                </a:cubicBezTo>
                <a:cubicBezTo>
                  <a:pt x="3213100" y="736600"/>
                  <a:pt x="2590800" y="736600"/>
                  <a:pt x="2413000" y="0"/>
                </a:cubicBezTo>
                <a:lnTo>
                  <a:pt x="965200" y="533400"/>
                </a:lnTo>
                <a:cubicBezTo>
                  <a:pt x="1422400" y="1574800"/>
                  <a:pt x="2463800" y="1955800"/>
                  <a:pt x="3467100" y="19558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Rectangle 289"/>
          <p:cNvSpPr/>
          <p:nvPr/>
        </p:nvSpPr>
        <p:spPr>
          <a:xfrm rot="0" flipH="0" flipV="0">
            <a:off x="3720046" y="2259169"/>
            <a:ext cx="461263" cy="1744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24" baseline="0" b="1" i="0" dirty="0" spc="-13">
                <a:solidFill>
                  <a:srgbClr val="ED7F23"/>
                </a:solidFill>
                <a:latin typeface="Arial" pitchFamily="0" charset="1"/>
              </a:rPr>
              <a:t>2</a:t>
            </a:r>
            <a:r>
              <a:rPr lang="en-US" sz="1024" baseline="0" b="1" i="0" dirty="0" spc="-6">
                <a:solidFill>
                  <a:srgbClr val="ED7F23"/>
                </a:solidFill>
                <a:latin typeface="Arial" pitchFamily="0" charset="1"/>
              </a:rPr>
              <a:t> </a:t>
            </a:r>
            <a:r>
              <a:rPr lang="en-US" sz="1024" baseline="0" b="0" i="0" dirty="0" spc="-14">
                <a:solidFill>
                  <a:srgbClr val="ED7F23"/>
                </a:solidFill>
                <a:latin typeface="Arial" pitchFamily="0" charset="1"/>
              </a:rPr>
              <a:t>ч</a:t>
            </a:r>
            <a:r>
              <a:rPr lang="en-US" sz="1024" baseline="0" b="0" i="0" dirty="0" spc="-13">
                <a:solidFill>
                  <a:srgbClr val="ED7F23"/>
                </a:solidFill>
                <a:latin typeface="Arial" pitchFamily="0" charset="1"/>
              </a:rPr>
              <a:t>ас</a:t>
            </a:r>
            <a:r>
              <a:rPr lang="en-US" sz="1024" baseline="0" b="0" i="0" dirty="0" spc="-12">
                <a:solidFill>
                  <a:srgbClr val="ED7F23"/>
                </a:solidFill>
                <a:latin typeface="Arial" pitchFamily="0" charset="1"/>
              </a:rPr>
              <a:t>т</a:t>
            </a:r>
            <a:r>
              <a:rPr lang="en-US" sz="1024" baseline="0" b="0" i="0" dirty="0" spc="-15">
                <a:solidFill>
                  <a:srgbClr val="ED7F23"/>
                </a:solidFill>
                <a:latin typeface="Arial" pitchFamily="0" charset="1"/>
              </a:rPr>
              <a:t>ь</a:t>
            </a:r>
          </a:p>
        </p:txBody>
      </p:sp>
      <p:sp>
        <p:nvSpPr>
          <p:cNvPr id="290" name="Rectangle 290"/>
          <p:cNvSpPr/>
          <p:nvPr/>
        </p:nvSpPr>
        <p:spPr>
          <a:xfrm rot="0" flipH="0" flipV="0">
            <a:off x="3720046" y="2404535"/>
            <a:ext cx="3411987" cy="1744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24" baseline="0" b="0" i="0" dirty="0" spc="-13">
                <a:solidFill>
                  <a:srgbClr val="ED7F23"/>
                </a:solidFill>
                <a:latin typeface="Arial" pitchFamily="0" charset="1"/>
              </a:rPr>
              <a:t>12</a:t>
            </a:r>
            <a:r>
              <a:rPr lang="en-US" sz="1024" baseline="0" b="0" i="0" dirty="0" spc="-6">
                <a:solidFill>
                  <a:srgbClr val="ED7F23"/>
                </a:solidFill>
                <a:latin typeface="Arial" pitchFamily="0" charset="1"/>
              </a:rPr>
              <a:t>.</a:t>
            </a:r>
            <a:r>
              <a:rPr lang="en-US" sz="1024" baseline="0" b="0" i="0" dirty="0" spc="-13">
                <a:solidFill>
                  <a:srgbClr val="ED7F23"/>
                </a:solidFill>
                <a:latin typeface="Arial" pitchFamily="0" charset="1"/>
              </a:rPr>
              <a:t>50–13</a:t>
            </a:r>
            <a:r>
              <a:rPr lang="en-US" sz="1024" baseline="0" b="0" i="0" dirty="0" spc="-6">
                <a:solidFill>
                  <a:srgbClr val="ED7F23"/>
                </a:solidFill>
                <a:latin typeface="Arial" pitchFamily="0" charset="1"/>
              </a:rPr>
              <a:t>.</a:t>
            </a:r>
            <a:r>
              <a:rPr lang="en-US" sz="1024" baseline="0" b="0" i="0" dirty="0" spc="-13">
                <a:solidFill>
                  <a:srgbClr val="ED7F23"/>
                </a:solidFill>
                <a:latin typeface="Arial" pitchFamily="0" charset="1"/>
              </a:rPr>
              <a:t>5</a:t>
            </a:r>
            <a:r>
              <a:rPr lang="en-US" sz="1024" baseline="0" b="0" i="0" dirty="0" spc="327">
                <a:solidFill>
                  <a:srgbClr val="ED7F23"/>
                </a:solidFill>
                <a:latin typeface="Arial" pitchFamily="0" charset="1"/>
              </a:rPr>
              <a:t>0</a:t>
            </a:r>
            <a:r>
              <a:rPr lang="en-US" sz="1024" baseline="0" b="0" i="0" dirty="0" spc="-15">
                <a:latin typeface="Arial" pitchFamily="0" charset="1"/>
              </a:rPr>
              <a:t>К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2">
                <a:latin typeface="Arial" pitchFamily="0" charset="1"/>
              </a:rPr>
              <a:t>к</a:t>
            </a:r>
            <a:r>
              <a:rPr lang="en-US" sz="1024" baseline="0" b="1" i="0" dirty="0" spc="-6">
                <a:latin typeface="Arial" pitchFamily="0" charset="1"/>
              </a:rPr>
              <a:t> </a:t>
            </a:r>
            <a:r>
              <a:rPr lang="en-US" sz="1024" baseline="0" b="0" i="0" dirty="0" spc="-14">
                <a:latin typeface="Arial" pitchFamily="0" charset="1"/>
              </a:rPr>
              <a:t>п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5">
                <a:latin typeface="Arial" pitchFamily="0" charset="1"/>
              </a:rPr>
              <a:t>в</a:t>
            </a:r>
            <a:r>
              <a:rPr lang="en-US" sz="1024" baseline="0" b="0" i="0" dirty="0" spc="-21">
                <a:latin typeface="Arial" pitchFamily="0" charset="1"/>
              </a:rPr>
              <a:t>ы</a:t>
            </a:r>
            <a:r>
              <a:rPr lang="en-US" sz="1024" baseline="0" b="0" i="0" dirty="0" spc="-13">
                <a:latin typeface="Arial" pitchFamily="0" charset="1"/>
              </a:rPr>
              <a:t>с</a:t>
            </a:r>
            <a:r>
              <a:rPr lang="en-US" sz="1024" baseline="0" b="0" i="0" dirty="0" spc="-15">
                <a:latin typeface="Arial" pitchFamily="0" charset="1"/>
              </a:rPr>
              <a:t>и</a:t>
            </a:r>
            <a:r>
              <a:rPr lang="en-US" sz="1024" baseline="0" b="0" i="0" dirty="0" spc="-12">
                <a:latin typeface="Arial" pitchFamily="0" charset="1"/>
              </a:rPr>
              <a:t>т</a:t>
            </a:r>
            <a:r>
              <a:rPr lang="en-US" sz="1024" baseline="0" b="0" i="0" dirty="0" spc="-15">
                <a:latin typeface="Arial" pitchFamily="0" charset="1"/>
              </a:rPr>
              <a:t>ь</a:t>
            </a:r>
            <a:r>
              <a:rPr lang="en-US" sz="1024" baseline="0" b="1" i="0" dirty="0" spc="-6">
                <a:latin typeface="Arial" pitchFamily="0" charset="1"/>
              </a:rPr>
              <a:t> </a:t>
            </a:r>
            <a:r>
              <a:rPr lang="en-US" sz="1024" baseline="0" b="0" i="0" dirty="0" spc="-13">
                <a:latin typeface="Arial" pitchFamily="0" charset="1"/>
              </a:rPr>
              <a:t>э</a:t>
            </a:r>
            <a:r>
              <a:rPr lang="en-US" sz="1024" baseline="0" b="0" i="0" dirty="0" spc="-21">
                <a:latin typeface="Arial" pitchFamily="0" charset="1"/>
              </a:rPr>
              <a:t>фф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2">
                <a:latin typeface="Arial" pitchFamily="0" charset="1"/>
              </a:rPr>
              <a:t>к</a:t>
            </a:r>
            <a:r>
              <a:rPr lang="en-US" sz="1024" baseline="0" b="0" i="0" dirty="0" spc="-12">
                <a:latin typeface="Arial" pitchFamily="0" charset="1"/>
              </a:rPr>
              <a:t>т</a:t>
            </a:r>
            <a:r>
              <a:rPr lang="en-US" sz="1024" baseline="0" b="0" i="0" dirty="0" spc="-15">
                <a:latin typeface="Arial" pitchFamily="0" charset="1"/>
              </a:rPr>
              <a:t>ив</a:t>
            </a:r>
            <a:r>
              <a:rPr lang="en-US" sz="1024" baseline="0" b="0" i="0" dirty="0" spc="-14">
                <a:latin typeface="Arial" pitchFamily="0" charset="1"/>
              </a:rPr>
              <a:t>н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3">
                <a:latin typeface="Arial" pitchFamily="0" charset="1"/>
              </a:rPr>
              <a:t>с</a:t>
            </a:r>
            <a:r>
              <a:rPr lang="en-US" sz="1024" baseline="0" b="0" i="0" dirty="0" spc="-12">
                <a:latin typeface="Arial" pitchFamily="0" charset="1"/>
              </a:rPr>
              <a:t>т</a:t>
            </a:r>
            <a:r>
              <a:rPr lang="en-US" sz="1024" baseline="0" b="0" i="0" dirty="0" spc="-15">
                <a:latin typeface="Arial" pitchFamily="0" charset="1"/>
              </a:rPr>
              <a:t>ь</a:t>
            </a:r>
            <a:r>
              <a:rPr lang="en-US" sz="1024" baseline="0" b="1" i="0" dirty="0" spc="-6">
                <a:latin typeface="Arial" pitchFamily="0" charset="1"/>
              </a:rPr>
              <a:t> </a:t>
            </a:r>
            <a:r>
              <a:rPr lang="en-US" sz="1024" baseline="0" b="0" i="0" dirty="0" spc="-14">
                <a:latin typeface="Arial" pitchFamily="0" charset="1"/>
              </a:rPr>
              <a:t>н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5">
                <a:latin typeface="Arial" pitchFamily="0" charset="1"/>
              </a:rPr>
              <a:t>б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5">
                <a:latin typeface="Arial" pitchFamily="0" charset="1"/>
              </a:rPr>
              <a:t>л</a:t>
            </a:r>
            <a:r>
              <a:rPr lang="en-US" sz="1024" baseline="0" b="0" i="0" dirty="0" spc="-15">
                <a:latin typeface="Arial" pitchFamily="0" charset="1"/>
              </a:rPr>
              <a:t>ь</a:t>
            </a:r>
            <a:r>
              <a:rPr lang="en-US" sz="1024" baseline="0" b="0" i="0" dirty="0" spc="-20">
                <a:latin typeface="Arial" pitchFamily="0" charset="1"/>
              </a:rPr>
              <a:t>ш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1" i="0" dirty="0" spc="-8">
                <a:latin typeface="Arial" pitchFamily="0" charset="1"/>
              </a:rPr>
              <a:t>-</a:t>
            </a:r>
          </a:p>
        </p:txBody>
      </p:sp>
      <p:sp>
        <p:nvSpPr>
          <p:cNvPr id="291" name="Rectangle 291"/>
          <p:cNvSpPr/>
          <p:nvPr/>
        </p:nvSpPr>
        <p:spPr>
          <a:xfrm rot="0" flipH="0" flipV="0">
            <a:off x="4512021" y="2522312"/>
            <a:ext cx="2620015" cy="2872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24" baseline="0" b="0" i="0" dirty="0" spc="-10">
                <a:latin typeface="Arial" pitchFamily="0" charset="1"/>
              </a:rPr>
              <a:t>г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1" i="0" dirty="0" spc="420">
                <a:latin typeface="Arial" pitchFamily="0" charset="1"/>
              </a:rPr>
              <a:t> </a:t>
            </a:r>
            <a:r>
              <a:rPr lang="en-US" sz="1024" baseline="0" b="0" i="0" dirty="0" spc="-18">
                <a:latin typeface="Arial" pitchFamily="0" charset="1"/>
              </a:rPr>
              <a:t>м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0">
                <a:latin typeface="Arial" pitchFamily="0" charset="1"/>
              </a:rPr>
              <a:t>г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2">
                <a:latin typeface="Arial" pitchFamily="0" charset="1"/>
              </a:rPr>
              <a:t>з</a:t>
            </a:r>
            <a:r>
              <a:rPr lang="en-US" sz="1024" baseline="0" b="0" i="0" dirty="0" spc="-15">
                <a:latin typeface="Arial" pitchFamily="0" charset="1"/>
              </a:rPr>
              <a:t>и</a:t>
            </a:r>
            <a:r>
              <a:rPr lang="en-US" sz="1024" baseline="0" b="0" i="0" dirty="0" spc="-14">
                <a:latin typeface="Arial" pitchFamily="0" charset="1"/>
              </a:rPr>
              <a:t>н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1" i="0" dirty="0" spc="420">
                <a:latin typeface="Arial" pitchFamily="0" charset="1"/>
              </a:rPr>
              <a:t> </a:t>
            </a:r>
            <a:r>
              <a:rPr lang="en-US" sz="1024" baseline="0" b="0" i="0" dirty="0" spc="-13">
                <a:latin typeface="Arial" pitchFamily="0" charset="1"/>
              </a:rPr>
              <a:t>с</a:t>
            </a:r>
            <a:r>
              <a:rPr lang="en-US" sz="1024" baseline="0" b="1" i="0" dirty="0" spc="420">
                <a:latin typeface="Arial" pitchFamily="0" charset="1"/>
              </a:rPr>
              <a:t> </a:t>
            </a:r>
            <a:r>
              <a:rPr lang="en-US" sz="1024" baseline="0" b="0" i="0" dirty="0" spc="-15">
                <a:latin typeface="Arial" pitchFamily="0" charset="1"/>
              </a:rPr>
              <a:t>и</a:t>
            </a:r>
            <a:r>
              <a:rPr lang="en-US" sz="1024" baseline="0" b="0" i="0" dirty="0" spc="-13">
                <a:latin typeface="Arial" pitchFamily="0" charset="1"/>
              </a:rPr>
              <a:t>с</a:t>
            </a:r>
            <a:r>
              <a:rPr lang="en-US" sz="1024" baseline="0" b="0" i="0" dirty="0" spc="-14">
                <a:latin typeface="Arial" pitchFamily="0" charset="1"/>
              </a:rPr>
              <a:t>п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5">
                <a:latin typeface="Arial" pitchFamily="0" charset="1"/>
              </a:rPr>
              <a:t>л</a:t>
            </a:r>
            <a:r>
              <a:rPr lang="en-US" sz="1024" baseline="0" b="0" i="0" dirty="0" spc="-15">
                <a:latin typeface="Arial" pitchFamily="0" charset="1"/>
              </a:rPr>
              <a:t>ь</a:t>
            </a:r>
            <a:r>
              <a:rPr lang="en-US" sz="1024" baseline="0" b="0" i="0" dirty="0" spc="-12">
                <a:latin typeface="Arial" pitchFamily="0" charset="1"/>
              </a:rPr>
              <a:t>з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5">
                <a:latin typeface="Arial" pitchFamily="0" charset="1"/>
              </a:rPr>
              <a:t>в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4">
                <a:latin typeface="Arial" pitchFamily="0" charset="1"/>
              </a:rPr>
              <a:t>н</a:t>
            </a:r>
            <a:r>
              <a:rPr lang="en-US" sz="1024" baseline="0" b="0" i="0" dirty="0" spc="-15">
                <a:latin typeface="Arial" pitchFamily="0" charset="1"/>
              </a:rPr>
              <a:t>и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8">
                <a:latin typeface="Arial" pitchFamily="0" charset="1"/>
              </a:rPr>
              <a:t>м</a:t>
            </a:r>
            <a:r>
              <a:rPr lang="en-US" sz="1024" baseline="0" b="1" i="0" dirty="0" spc="420">
                <a:latin typeface="Arial" pitchFamily="0" charset="1"/>
              </a:rPr>
              <a:t> </a:t>
            </a:r>
            <a:r>
              <a:rPr lang="en-US" sz="1024" baseline="0" b="0" i="0" dirty="0" spc="-13">
                <a:latin typeface="Arial" pitchFamily="0" charset="1"/>
              </a:rPr>
              <a:t>с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5">
                <a:latin typeface="Arial" pitchFamily="0" charset="1"/>
              </a:rPr>
              <a:t>в</a:t>
            </a:r>
            <a:r>
              <a:rPr lang="en-US" sz="1024" baseline="0" b="0" i="0" dirty="0" spc="-15">
                <a:latin typeface="Arial" pitchFamily="0" charset="1"/>
              </a:rPr>
              <a:t>р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1" i="0" dirty="0" spc="-8">
                <a:latin typeface="Arial" pitchFamily="0" charset="1"/>
              </a:rPr>
              <a:t>-</a:t>
            </a:r>
          </a:p>
          <a:p>
            <a:pPr marL="2">
              <a:lnSpc>
                <a:spcPts val="888"/>
              </a:lnSpc>
            </a:pPr>
            <a:r>
              <a:rPr lang="en-US" sz="1024" baseline="0" b="0" i="0" dirty="0" spc="-18">
                <a:latin typeface="Arial" pitchFamily="0" charset="1"/>
              </a:rPr>
              <a:t>м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4">
                <a:latin typeface="Arial" pitchFamily="0" charset="1"/>
              </a:rPr>
              <a:t>нн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5">
                <a:latin typeface="Arial" pitchFamily="0" charset="1"/>
              </a:rPr>
              <a:t>й</a:t>
            </a:r>
            <a:r>
              <a:rPr lang="en-US" sz="1024" baseline="0" b="1" i="0" dirty="0" spc="-6">
                <a:latin typeface="Arial" pitchFamily="0" charset="1"/>
              </a:rPr>
              <a:t> </a:t>
            </a:r>
            <a:r>
              <a:rPr lang="en-US" sz="1024" baseline="0" b="0" i="0" dirty="0" spc="-13">
                <a:latin typeface="Arial" pitchFamily="0" charset="1"/>
              </a:rPr>
              <a:t>с</a:t>
            </a:r>
            <a:r>
              <a:rPr lang="en-US" sz="1024" baseline="0" b="0" i="0" dirty="0" spc="-15">
                <a:latin typeface="Arial" pitchFamily="0" charset="1"/>
              </a:rPr>
              <a:t>и</a:t>
            </a:r>
            <a:r>
              <a:rPr lang="en-US" sz="1024" baseline="0" b="0" i="0" dirty="0" spc="-13">
                <a:latin typeface="Arial" pitchFamily="0" charset="1"/>
              </a:rPr>
              <a:t>с</a:t>
            </a:r>
            <a:r>
              <a:rPr lang="en-US" sz="1024" baseline="0" b="0" i="0" dirty="0" spc="-12">
                <a:latin typeface="Arial" pitchFamily="0" charset="1"/>
              </a:rPr>
              <a:t>т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8">
                <a:latin typeface="Arial" pitchFamily="0" charset="1"/>
              </a:rPr>
              <a:t>м</a:t>
            </a:r>
            <a:r>
              <a:rPr lang="en-US" sz="1024" baseline="0" b="0" i="0" dirty="0" spc="-21">
                <a:latin typeface="Arial" pitchFamily="0" charset="1"/>
              </a:rPr>
              <a:t>ы</a:t>
            </a:r>
            <a:r>
              <a:rPr lang="en-US" sz="1024" baseline="0" b="1" i="0" dirty="0" spc="-6">
                <a:latin typeface="Arial" pitchFamily="0" charset="1"/>
              </a:rPr>
              <a:t> 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5">
                <a:latin typeface="Arial" pitchFamily="0" charset="1"/>
              </a:rPr>
              <a:t>в</a:t>
            </a:r>
            <a:r>
              <a:rPr lang="en-US" sz="1024" baseline="0" b="0" i="0" dirty="0" spc="-12">
                <a:latin typeface="Arial" pitchFamily="0" charset="1"/>
              </a:rPr>
              <a:t>т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8">
                <a:latin typeface="Arial" pitchFamily="0" charset="1"/>
              </a:rPr>
              <a:t>м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2">
                <a:latin typeface="Arial" pitchFamily="0" charset="1"/>
              </a:rPr>
              <a:t>т</a:t>
            </a:r>
            <a:r>
              <a:rPr lang="en-US" sz="1024" baseline="0" b="0" i="0" dirty="0" spc="-15">
                <a:latin typeface="Arial" pitchFamily="0" charset="1"/>
              </a:rPr>
              <a:t>и</a:t>
            </a:r>
            <a:r>
              <a:rPr lang="en-US" sz="1024" baseline="0" b="0" i="0" dirty="0" spc="-12">
                <a:latin typeface="Arial" pitchFamily="0" charset="1"/>
              </a:rPr>
              <a:t>з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5">
                <a:latin typeface="Arial" pitchFamily="0" charset="1"/>
              </a:rPr>
              <a:t>ции</a:t>
            </a:r>
          </a:p>
        </p:txBody>
      </p:sp>
      <p:sp>
        <p:nvSpPr>
          <p:cNvPr id="292" name="Rectangle 292"/>
          <p:cNvSpPr/>
          <p:nvPr/>
        </p:nvSpPr>
        <p:spPr>
          <a:xfrm rot="0" flipH="0" flipV="0">
            <a:off x="3720051" y="2753524"/>
            <a:ext cx="3629533" cy="3399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24" baseline="0" b="0" i="0" dirty="0" spc="-6">
                <a:latin typeface="Arial" pitchFamily="0" charset="1"/>
              </a:rPr>
              <a:t>                      </a:t>
            </a:r>
            <a:r>
              <a:rPr lang="en-US" sz="1024" baseline="0" b="0" i="0" dirty="0" spc="-16">
                <a:latin typeface="Arial" pitchFamily="0" charset="1"/>
              </a:rPr>
              <a:t>А</a:t>
            </a:r>
            <a:r>
              <a:rPr lang="en-US" sz="1024" baseline="0" b="0" i="0" dirty="0" spc="-10">
                <a:latin typeface="Arial" pitchFamily="0" charset="1"/>
              </a:rPr>
              <a:t>к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3">
                <a:latin typeface="Arial" pitchFamily="0" charset="1"/>
              </a:rPr>
              <a:t>п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3">
                <a:latin typeface="Arial" pitchFamily="0" charset="1"/>
              </a:rPr>
              <a:t>в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6">
                <a:latin typeface="Arial" pitchFamily="0" charset="1"/>
              </a:rPr>
              <a:t>Д</a:t>
            </a:r>
            <a:r>
              <a:rPr lang="en-US" sz="1024" baseline="0" b="0" i="0" dirty="0" spc="-17">
                <a:latin typeface="Arial" pitchFamily="0" charset="1"/>
              </a:rPr>
              <a:t>м</a:t>
            </a:r>
            <a:r>
              <a:rPr lang="en-US" sz="1024" baseline="0" b="0" i="0" dirty="0" spc="-13">
                <a:latin typeface="Arial" pitchFamily="0" charset="1"/>
              </a:rPr>
              <a:t>и</a:t>
            </a:r>
            <a:r>
              <a:rPr lang="en-US" sz="1024" baseline="0" b="0" i="0" dirty="0" spc="-11">
                <a:latin typeface="Arial" pitchFamily="0" charset="1"/>
              </a:rPr>
              <a:t>т</a:t>
            </a:r>
            <a:r>
              <a:rPr lang="en-US" sz="1024" baseline="0" b="0" i="0" dirty="0" spc="-13">
                <a:latin typeface="Arial" pitchFamily="0" charset="1"/>
              </a:rPr>
              <a:t>р</a:t>
            </a:r>
            <a:r>
              <a:rPr lang="en-US" sz="1024" baseline="0" b="0" i="0" dirty="0" spc="-13">
                <a:latin typeface="Arial" pitchFamily="0" charset="1"/>
              </a:rPr>
              <a:t>ий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3">
                <a:latin typeface="Arial" pitchFamily="0" charset="1"/>
              </a:rPr>
              <a:t>–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6">
                <a:latin typeface="Arial" pitchFamily="0" charset="1"/>
              </a:rPr>
              <a:t>Р</a:t>
            </a:r>
            <a:r>
              <a:rPr lang="en-US" sz="1024" baseline="0" b="0" i="0" dirty="0" spc="-12">
                <a:latin typeface="Arial" pitchFamily="0" charset="1"/>
              </a:rPr>
              <a:t>у</a:t>
            </a:r>
            <a:r>
              <a:rPr lang="en-US" sz="1024" baseline="0" b="0" i="0" dirty="0" spc="-10">
                <a:latin typeface="Arial" pitchFamily="0" charset="1"/>
              </a:rPr>
              <a:t>к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3">
                <a:latin typeface="Arial" pitchFamily="0" charset="1"/>
              </a:rPr>
              <a:t>в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4">
                <a:latin typeface="Arial" pitchFamily="0" charset="1"/>
              </a:rPr>
              <a:t>д</a:t>
            </a:r>
            <a:r>
              <a:rPr lang="en-US" sz="1024" baseline="0" b="0" i="0" dirty="0" spc="-13">
                <a:latin typeface="Arial" pitchFamily="0" charset="1"/>
              </a:rPr>
              <a:t>и</a:t>
            </a:r>
            <a:r>
              <a:rPr lang="en-US" sz="1024" baseline="0" b="0" i="0" dirty="0" spc="-11">
                <a:latin typeface="Arial" pitchFamily="0" charset="1"/>
              </a:rPr>
              <a:t>т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4">
                <a:latin typeface="Arial" pitchFamily="0" charset="1"/>
              </a:rPr>
              <a:t>л</a:t>
            </a:r>
            <a:r>
              <a:rPr lang="en-US" sz="1024" baseline="0" b="0" i="0" dirty="0" spc="-12">
                <a:latin typeface="Arial" pitchFamily="0" charset="1"/>
              </a:rPr>
              <a:t>ь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3">
                <a:latin typeface="Arial" pitchFamily="0" charset="1"/>
              </a:rPr>
              <a:t>н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3">
                <a:latin typeface="Arial" pitchFamily="0" charset="1"/>
              </a:rPr>
              <a:t>п</a:t>
            </a:r>
            <a:r>
              <a:rPr lang="en-US" sz="1024" baseline="0" b="0" i="0" dirty="0" spc="-13">
                <a:latin typeface="Arial" pitchFamily="0" charset="1"/>
              </a:rPr>
              <a:t>ра</a:t>
            </a:r>
            <a:r>
              <a:rPr lang="en-US" sz="1024" baseline="0" b="0" i="0" dirty="0" spc="-13">
                <a:latin typeface="Arial" pitchFamily="0" charset="1"/>
              </a:rPr>
              <a:t>в</a:t>
            </a:r>
            <a:r>
              <a:rPr lang="en-US" sz="1024" baseline="0" b="0" i="0" dirty="0" spc="-14">
                <a:latin typeface="Arial" pitchFamily="0" charset="1"/>
              </a:rPr>
              <a:t>л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3">
                <a:latin typeface="Arial" pitchFamily="0" charset="1"/>
              </a:rPr>
              <a:t>н</a:t>
            </a:r>
            <a:r>
              <a:rPr lang="en-US" sz="1024" baseline="0" b="0" i="0" dirty="0" spc="-13">
                <a:latin typeface="Arial" pitchFamily="0" charset="1"/>
              </a:rPr>
              <a:t>и</a:t>
            </a:r>
            <a:r>
              <a:rPr lang="en-US" sz="1024" baseline="0" b="0" i="0" dirty="0" spc="-13">
                <a:latin typeface="Arial" pitchFamily="0" charset="1"/>
              </a:rPr>
              <a:t>я</a:t>
            </a:r>
          </a:p>
          <a:p>
            <a:pPr marL="791972">
              <a:lnSpc>
                <a:spcPts val="1303"/>
              </a:lnSpc>
            </a:pP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3">
                <a:latin typeface="Arial" pitchFamily="0" charset="1"/>
              </a:rPr>
              <a:t>в</a:t>
            </a:r>
            <a:r>
              <a:rPr lang="en-US" sz="1024" baseline="0" b="0" i="0" dirty="0" spc="-11">
                <a:latin typeface="Arial" pitchFamily="0" charset="1"/>
              </a:rPr>
              <a:t>т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7">
                <a:latin typeface="Arial" pitchFamily="0" charset="1"/>
              </a:rPr>
              <a:t>м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1">
                <a:latin typeface="Arial" pitchFamily="0" charset="1"/>
              </a:rPr>
              <a:t>т</a:t>
            </a:r>
            <a:r>
              <a:rPr lang="en-US" sz="1024" baseline="0" b="0" i="0" dirty="0" spc="-13">
                <a:latin typeface="Arial" pitchFamily="0" charset="1"/>
              </a:rPr>
              <a:t>и</a:t>
            </a:r>
            <a:r>
              <a:rPr lang="en-US" sz="1024" baseline="0" b="0" i="0" dirty="0" spc="-11">
                <a:latin typeface="Arial" pitchFamily="0" charset="1"/>
              </a:rPr>
              <a:t>з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4">
                <a:latin typeface="Arial" pitchFamily="0" charset="1"/>
              </a:rPr>
              <a:t>ц</a:t>
            </a:r>
            <a:r>
              <a:rPr lang="en-US" sz="1024" baseline="0" b="0" i="0" dirty="0" spc="-13">
                <a:latin typeface="Arial" pitchFamily="0" charset="1"/>
              </a:rPr>
              <a:t>и</a:t>
            </a:r>
            <a:r>
              <a:rPr lang="en-US" sz="1024" baseline="0" b="0" i="0" dirty="0" spc="-13">
                <a:latin typeface="Arial" pitchFamily="0" charset="1"/>
              </a:rPr>
              <a:t>я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1">
                <a:latin typeface="Arial" pitchFamily="0" charset="1"/>
              </a:rPr>
              <a:t>т</a:t>
            </a:r>
            <a:r>
              <a:rPr lang="en-US" sz="1024" baseline="0" b="0" i="0" dirty="0" spc="-13">
                <a:latin typeface="Arial" pitchFamily="0" charset="1"/>
              </a:rPr>
              <a:t>ор</a:t>
            </a:r>
            <a:r>
              <a:rPr lang="en-US" sz="1024" baseline="0" b="0" i="0" dirty="0" spc="-9">
                <a:latin typeface="Arial" pitchFamily="0" charset="1"/>
              </a:rPr>
              <a:t>г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3">
                <a:latin typeface="Arial" pitchFamily="0" charset="1"/>
              </a:rPr>
              <a:t>в</a:t>
            </a:r>
            <a:r>
              <a:rPr lang="en-US" sz="1024" baseline="0" b="0" i="0" dirty="0" spc="-14">
                <a:latin typeface="Arial" pitchFamily="0" charset="1"/>
              </a:rPr>
              <a:t>л</a:t>
            </a:r>
            <a:r>
              <a:rPr lang="en-US" sz="1024" baseline="0" b="0" i="0" dirty="0" spc="-13">
                <a:latin typeface="Arial" pitchFamily="0" charset="1"/>
              </a:rPr>
              <a:t>и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0">
                <a:latin typeface="Arial" pitchFamily="0" charset="1"/>
              </a:rPr>
              <a:t>к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7">
                <a:latin typeface="Arial" pitchFamily="0" charset="1"/>
              </a:rPr>
              <a:t>м</a:t>
            </a:r>
            <a:r>
              <a:rPr lang="en-US" sz="1024" baseline="0" b="0" i="0" dirty="0" spc="-13">
                <a:latin typeface="Arial" pitchFamily="0" charset="1"/>
              </a:rPr>
              <a:t>п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3">
                <a:latin typeface="Arial" pitchFamily="0" charset="1"/>
              </a:rPr>
              <a:t>н</a:t>
            </a:r>
            <a:r>
              <a:rPr lang="en-US" sz="1024" baseline="0" b="0" i="0" dirty="0" spc="-13">
                <a:latin typeface="Arial" pitchFamily="0" charset="1"/>
              </a:rPr>
              <a:t>ии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3">
                <a:latin typeface="Arial" pitchFamily="0" charset="1"/>
              </a:rPr>
              <a:t>«</a:t>
            </a:r>
            <a:r>
              <a:rPr lang="en-US" sz="1024" baseline="0" b="0" i="0" dirty="0" spc="-16">
                <a:latin typeface="Arial" pitchFamily="0" charset="1"/>
              </a:rPr>
              <a:t>Д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1">
                <a:latin typeface="Arial" pitchFamily="0" charset="1"/>
              </a:rPr>
              <a:t>т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8">
                <a:latin typeface="Arial" pitchFamily="0" charset="1"/>
              </a:rPr>
              <a:t>-</a:t>
            </a:r>
            <a:r>
              <a:rPr lang="en-US" sz="1024" baseline="0" b="0" i="0" dirty="0" spc="-14">
                <a:latin typeface="Arial" pitchFamily="0" charset="1"/>
              </a:rPr>
              <a:t>К</a:t>
            </a:r>
            <a:r>
              <a:rPr lang="en-US" sz="1024" baseline="0" b="0" i="0" dirty="0" spc="-13">
                <a:latin typeface="Arial" pitchFamily="0" charset="1"/>
              </a:rPr>
              <a:t>ра</a:t>
            </a:r>
            <a:r>
              <a:rPr lang="en-US" sz="1024" baseline="0" b="0" i="0" dirty="0" spc="-11">
                <a:latin typeface="Arial" pitchFamily="0" charset="1"/>
              </a:rPr>
              <a:t>т</a:t>
            </a:r>
            <a:r>
              <a:rPr lang="en-US" sz="1024" baseline="0" b="0" i="0" dirty="0" spc="-13">
                <a:latin typeface="Arial" pitchFamily="0" charset="1"/>
              </a:rPr>
              <a:t>»</a:t>
            </a:r>
          </a:p>
        </p:txBody>
      </p:sp>
      <p:sp>
        <p:nvSpPr>
          <p:cNvPr id="293" name="Rectangle 293"/>
          <p:cNvSpPr/>
          <p:nvPr/>
        </p:nvSpPr>
        <p:spPr>
          <a:xfrm rot="0" flipH="0" flipV="0">
            <a:off x="3720051" y="3229981"/>
            <a:ext cx="3385700" cy="4050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24" baseline="0" b="0" i="0" dirty="0" spc="-13">
                <a:solidFill>
                  <a:srgbClr val="ED7F23"/>
                </a:solidFill>
                <a:latin typeface="Arial" pitchFamily="0" charset="1"/>
              </a:rPr>
              <a:t>13</a:t>
            </a:r>
            <a:r>
              <a:rPr lang="en-US" sz="1024" baseline="0" b="0" i="0" dirty="0" spc="-6">
                <a:solidFill>
                  <a:srgbClr val="ED7F23"/>
                </a:solidFill>
                <a:latin typeface="Arial" pitchFamily="0" charset="1"/>
              </a:rPr>
              <a:t>.</a:t>
            </a:r>
            <a:r>
              <a:rPr lang="en-US" sz="1024" baseline="0" b="0" i="0" dirty="0" spc="-13">
                <a:solidFill>
                  <a:srgbClr val="ED7F23"/>
                </a:solidFill>
                <a:latin typeface="Arial" pitchFamily="0" charset="1"/>
              </a:rPr>
              <a:t>50–14</a:t>
            </a:r>
            <a:r>
              <a:rPr lang="en-US" sz="1024" baseline="0" b="0" i="0" dirty="0" spc="-6">
                <a:solidFill>
                  <a:srgbClr val="ED7F23"/>
                </a:solidFill>
                <a:latin typeface="Arial" pitchFamily="0" charset="1"/>
              </a:rPr>
              <a:t>.</a:t>
            </a:r>
            <a:r>
              <a:rPr lang="en-US" sz="1024" baseline="0" b="0" i="0" dirty="0" spc="-13">
                <a:solidFill>
                  <a:srgbClr val="ED7F23"/>
                </a:solidFill>
                <a:latin typeface="Arial" pitchFamily="0" charset="1"/>
              </a:rPr>
              <a:t>2</a:t>
            </a:r>
            <a:r>
              <a:rPr lang="en-US" sz="1024" baseline="0" b="0" i="0" dirty="0" spc="702">
                <a:solidFill>
                  <a:srgbClr val="ED7F23"/>
                </a:solidFill>
                <a:latin typeface="Arial" pitchFamily="0" charset="1"/>
              </a:rPr>
              <a:t>0</a:t>
            </a:r>
            <a:r>
              <a:rPr lang="en-US" sz="1024" baseline="0" b="0" i="0" dirty="0" spc="-17">
                <a:latin typeface="Arial" pitchFamily="0" charset="1"/>
              </a:rPr>
              <a:t>П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5">
                <a:latin typeface="Arial" pitchFamily="0" charset="1"/>
              </a:rPr>
              <a:t>л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7">
                <a:latin typeface="Arial" pitchFamily="0" charset="1"/>
              </a:rPr>
              <a:t>ж</a:t>
            </a:r>
            <a:r>
              <a:rPr lang="en-US" sz="1024" baseline="0" b="0" i="0" dirty="0" spc="-15">
                <a:latin typeface="Arial" pitchFamily="0" charset="1"/>
              </a:rPr>
              <a:t>и</a:t>
            </a:r>
            <a:r>
              <a:rPr lang="en-US" sz="1024" baseline="0" b="0" i="0" dirty="0" spc="-12">
                <a:latin typeface="Arial" pitchFamily="0" charset="1"/>
              </a:rPr>
              <a:t>т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5">
                <a:latin typeface="Arial" pitchFamily="0" charset="1"/>
              </a:rPr>
              <a:t>л</a:t>
            </a:r>
            <a:r>
              <a:rPr lang="en-US" sz="1024" baseline="0" b="0" i="0" dirty="0" spc="-15">
                <a:latin typeface="Arial" pitchFamily="0" charset="1"/>
              </a:rPr>
              <a:t>ь</a:t>
            </a:r>
            <a:r>
              <a:rPr lang="en-US" sz="1024" baseline="0" b="0" i="0" dirty="0" spc="-14">
                <a:latin typeface="Arial" pitchFamily="0" charset="1"/>
              </a:rPr>
              <a:t>н</a:t>
            </a:r>
            <a:r>
              <a:rPr lang="en-US" sz="1024" baseline="0" b="0" i="0" dirty="0" spc="-21">
                <a:latin typeface="Arial" pitchFamily="0" charset="1"/>
              </a:rPr>
              <a:t>ы</a:t>
            </a:r>
            <a:r>
              <a:rPr lang="en-US" sz="1024" baseline="0" b="0" i="0" dirty="0" spc="-15">
                <a:latin typeface="Arial" pitchFamily="0" charset="1"/>
              </a:rPr>
              <a:t>й</a:t>
            </a:r>
            <a:r>
              <a:rPr lang="en-US" sz="1024" baseline="0" b="1" i="0" dirty="0" spc="424">
                <a:latin typeface="Arial" pitchFamily="0" charset="1"/>
              </a:rPr>
              <a:t> 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4">
                <a:latin typeface="Arial" pitchFamily="0" charset="1"/>
              </a:rPr>
              <a:t>п</a:t>
            </a:r>
            <a:r>
              <a:rPr lang="en-US" sz="1024" baseline="0" b="0" i="0" dirty="0" spc="-21">
                <a:latin typeface="Arial" pitchFamily="0" charset="1"/>
              </a:rPr>
              <a:t>ы</a:t>
            </a:r>
            <a:r>
              <a:rPr lang="en-US" sz="1024" baseline="0" b="0" i="0" dirty="0" spc="-12">
                <a:latin typeface="Arial" pitchFamily="0" charset="1"/>
              </a:rPr>
              <a:t>т</a:t>
            </a:r>
            <a:r>
              <a:rPr lang="en-US" sz="1024" baseline="0" b="1" i="0" dirty="0" spc="424">
                <a:latin typeface="Arial" pitchFamily="0" charset="1"/>
              </a:rPr>
              <a:t> </a:t>
            </a:r>
            <a:r>
              <a:rPr lang="en-US" sz="1024" baseline="0" b="0" i="0" dirty="0" spc="-14">
                <a:latin typeface="Arial" pitchFamily="0" charset="1"/>
              </a:rPr>
              <a:t>п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1" i="0" dirty="0" spc="424">
                <a:latin typeface="Arial" pitchFamily="0" charset="1"/>
              </a:rPr>
              <a:t> </a:t>
            </a:r>
            <a:r>
              <a:rPr lang="en-US" sz="1024" baseline="0" b="0" i="0" dirty="0" spc="-15">
                <a:latin typeface="Arial" pitchFamily="0" charset="1"/>
              </a:rPr>
              <a:t>и</a:t>
            </a:r>
            <a:r>
              <a:rPr lang="en-US" sz="1024" baseline="0" b="0" i="0" dirty="0" spc="-13">
                <a:latin typeface="Arial" pitchFamily="0" charset="1"/>
              </a:rPr>
              <a:t>с</a:t>
            </a:r>
            <a:r>
              <a:rPr lang="en-US" sz="1024" baseline="0" b="0" i="0" dirty="0" spc="-14">
                <a:latin typeface="Arial" pitchFamily="0" charset="1"/>
              </a:rPr>
              <a:t>п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5">
                <a:latin typeface="Arial" pitchFamily="0" charset="1"/>
              </a:rPr>
              <a:t>л</a:t>
            </a:r>
            <a:r>
              <a:rPr lang="en-US" sz="1024" baseline="0" b="0" i="0" dirty="0" spc="-15">
                <a:latin typeface="Arial" pitchFamily="0" charset="1"/>
              </a:rPr>
              <a:t>ь</a:t>
            </a:r>
            <a:r>
              <a:rPr lang="en-US" sz="1024" baseline="0" b="0" i="0" dirty="0" spc="-12">
                <a:latin typeface="Arial" pitchFamily="0" charset="1"/>
              </a:rPr>
              <a:t>з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5">
                <a:latin typeface="Arial" pitchFamily="0" charset="1"/>
              </a:rPr>
              <a:t>в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1" i="0" dirty="0" spc="-8">
                <a:latin typeface="Arial" pitchFamily="0" charset="1"/>
              </a:rPr>
              <a:t>-</a:t>
            </a:r>
          </a:p>
          <a:p>
            <a:pPr marL="791974">
              <a:lnSpc>
                <a:spcPts val="927"/>
              </a:lnSpc>
            </a:pPr>
            <a:r>
              <a:rPr lang="en-US" sz="1024" baseline="0" b="0" i="0" dirty="0" spc="-14">
                <a:latin typeface="Arial" pitchFamily="0" charset="1"/>
              </a:rPr>
              <a:t>н</a:t>
            </a:r>
            <a:r>
              <a:rPr lang="en-US" sz="1024" baseline="0" b="0" i="0" dirty="0" spc="-15">
                <a:latin typeface="Arial" pitchFamily="0" charset="1"/>
              </a:rPr>
              <a:t>и</a:t>
            </a:r>
            <a:r>
              <a:rPr lang="en-US" sz="1024" baseline="0" b="0" i="0" dirty="0" spc="-21">
                <a:latin typeface="Arial" pitchFamily="0" charset="1"/>
              </a:rPr>
              <a:t>ю</a:t>
            </a:r>
            <a:r>
              <a:rPr lang="en-US" sz="1024" baseline="0" b="1" i="0" dirty="0" spc="227">
                <a:latin typeface="Arial" pitchFamily="0" charset="1"/>
              </a:rPr>
              <a:t> </a:t>
            </a:r>
            <a:r>
              <a:rPr lang="en-US" sz="1024" baseline="0" b="0" i="0" dirty="0" spc="-21">
                <a:latin typeface="Arial" pitchFamily="0" charset="1"/>
              </a:rPr>
              <a:t>ф</a:t>
            </a:r>
            <a:r>
              <a:rPr lang="en-US" sz="1024" baseline="0" b="0" i="0" dirty="0" spc="-15">
                <a:latin typeface="Arial" pitchFamily="0" charset="1"/>
              </a:rPr>
              <a:t>р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4">
                <a:latin typeface="Arial" pitchFamily="0" charset="1"/>
              </a:rPr>
              <a:t>н</a:t>
            </a:r>
            <a:r>
              <a:rPr lang="en-US" sz="1024" baseline="0" b="0" i="0" dirty="0" spc="-20">
                <a:latin typeface="Arial" pitchFamily="0" charset="1"/>
              </a:rPr>
              <a:t>ш</a:t>
            </a:r>
            <a:r>
              <a:rPr lang="en-US" sz="1024" baseline="0" b="0" i="0" dirty="0" spc="-15">
                <a:latin typeface="Arial" pitchFamily="0" charset="1"/>
              </a:rPr>
              <a:t>и</a:t>
            </a:r>
            <a:r>
              <a:rPr lang="en-US" sz="1024" baseline="0" b="0" i="0" dirty="0" spc="-12">
                <a:latin typeface="Arial" pitchFamily="0" charset="1"/>
              </a:rPr>
              <a:t>з</a:t>
            </a:r>
            <a:r>
              <a:rPr lang="en-US" sz="1024" baseline="0" b="0" i="0" dirty="0" spc="-21">
                <a:latin typeface="Arial" pitchFamily="0" charset="1"/>
              </a:rPr>
              <a:t>ы</a:t>
            </a:r>
            <a:r>
              <a:rPr lang="en-US" sz="1024" baseline="0" b="1" i="0" dirty="0" spc="226">
                <a:latin typeface="Arial" pitchFamily="0" charset="1"/>
              </a:rPr>
              <a:t> </a:t>
            </a:r>
            <a:r>
              <a:rPr lang="en-US" sz="1024" baseline="0" b="1" i="0" dirty="0" spc="-13">
                <a:latin typeface="Arial" pitchFamily="0" charset="1"/>
              </a:rPr>
              <a:t>«</a:t>
            </a:r>
            <a:r>
              <a:rPr lang="en-US" sz="1024" baseline="0" b="0" i="0" dirty="0" spc="-21">
                <a:latin typeface="Arial" pitchFamily="0" charset="1"/>
              </a:rPr>
              <a:t>Ф</a:t>
            </a:r>
            <a:r>
              <a:rPr lang="en-US" sz="1024" baseline="0" b="0" i="0" dirty="0" spc="-13">
                <a:latin typeface="Arial" pitchFamily="0" charset="1"/>
              </a:rPr>
              <a:t>ас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5">
                <a:latin typeface="Arial" pitchFamily="0" charset="1"/>
              </a:rPr>
              <a:t>л</a:t>
            </a:r>
            <a:r>
              <a:rPr lang="en-US" sz="1024" baseline="0" b="0" i="0" dirty="0" spc="-15">
                <a:latin typeface="Arial" pitchFamily="0" charset="1"/>
              </a:rPr>
              <a:t>ь</a:t>
            </a:r>
            <a:r>
              <a:rPr lang="en-US" sz="1024" baseline="0" b="1" i="0" dirty="0" spc="-13">
                <a:latin typeface="Arial" pitchFamily="0" charset="1"/>
              </a:rPr>
              <a:t>»</a:t>
            </a:r>
            <a:r>
              <a:rPr lang="en-US" sz="1024" baseline="0" b="1" i="0" dirty="0" spc="227">
                <a:latin typeface="Arial" pitchFamily="0" charset="1"/>
              </a:rPr>
              <a:t> 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2">
                <a:latin typeface="Arial" pitchFamily="0" charset="1"/>
              </a:rPr>
              <a:t>т</a:t>
            </a:r>
            <a:r>
              <a:rPr lang="en-US" sz="1024" baseline="0" b="1" i="0" dirty="0" spc="227">
                <a:latin typeface="Arial" pitchFamily="0" charset="1"/>
              </a:rPr>
              <a:t> </a:t>
            </a:r>
            <a:r>
              <a:rPr lang="en-US" sz="1024" baseline="0" b="0" i="0" dirty="0" spc="-12">
                <a:latin typeface="Arial" pitchFamily="0" charset="1"/>
              </a:rPr>
              <a:t>к</a:t>
            </a:r>
            <a:r>
              <a:rPr lang="en-US" sz="1024" baseline="0" b="0" i="0" dirty="0" spc="-15">
                <a:latin typeface="Arial" pitchFamily="0" charset="1"/>
              </a:rPr>
              <a:t>о</a:t>
            </a:r>
            <a:r>
              <a:rPr lang="en-US" sz="1024" baseline="0" b="0" i="0" dirty="0" spc="-18">
                <a:latin typeface="Arial" pitchFamily="0" charset="1"/>
              </a:rPr>
              <a:t>м</a:t>
            </a:r>
            <a:r>
              <a:rPr lang="en-US" sz="1024" baseline="0" b="0" i="0" dirty="0" spc="-14">
                <a:latin typeface="Arial" pitchFamily="0" charset="1"/>
              </a:rPr>
              <a:t>п</a:t>
            </a:r>
            <a:r>
              <a:rPr lang="en-US" sz="1024" baseline="0" b="0" i="0" dirty="0" spc="-13">
                <a:latin typeface="Arial" pitchFamily="0" charset="1"/>
              </a:rPr>
              <a:t>а</a:t>
            </a:r>
            <a:r>
              <a:rPr lang="en-US" sz="1024" baseline="0" b="0" i="0" dirty="0" spc="-14">
                <a:latin typeface="Arial" pitchFamily="0" charset="1"/>
              </a:rPr>
              <a:t>н</a:t>
            </a:r>
            <a:r>
              <a:rPr lang="en-US" sz="1024" baseline="0" b="0" i="0" dirty="0" spc="-15">
                <a:latin typeface="Arial" pitchFamily="0" charset="1"/>
              </a:rPr>
              <a:t>ии</a:t>
            </a:r>
          </a:p>
          <a:p>
            <a:pPr marL="791977">
              <a:lnSpc>
                <a:spcPts val="888"/>
              </a:lnSpc>
            </a:pPr>
            <a:r>
              <a:rPr lang="en-US" sz="1024" baseline="0" b="1" i="0" dirty="0" spc="-20">
                <a:latin typeface="Arial" pitchFamily="0" charset="1"/>
              </a:rPr>
              <a:t>M</a:t>
            </a:r>
            <a:r>
              <a:rPr lang="en-US" sz="1024" baseline="0" b="1" i="0" dirty="0" spc="-16">
                <a:latin typeface="Arial" pitchFamily="0" charset="1"/>
              </a:rPr>
              <a:t>E</a:t>
            </a:r>
            <a:r>
              <a:rPr lang="en-US" sz="1024" baseline="0" b="1" i="0" dirty="0" spc="-15">
                <a:latin typeface="Arial" pitchFamily="0" charset="1"/>
              </a:rPr>
              <a:t>T</a:t>
            </a:r>
            <a:r>
              <a:rPr lang="en-US" sz="1024" baseline="0" b="1" i="0" dirty="0" spc="-17">
                <a:latin typeface="Arial" pitchFamily="0" charset="1"/>
              </a:rPr>
              <a:t>R</a:t>
            </a:r>
            <a:r>
              <a:rPr lang="en-US" sz="1024" baseline="0" b="1" i="0" dirty="0" spc="-19">
                <a:latin typeface="Arial" pitchFamily="0" charset="1"/>
              </a:rPr>
              <a:t>O</a:t>
            </a:r>
            <a:r>
              <a:rPr lang="en-US" sz="1024" baseline="0" b="1" i="0" dirty="0" spc="-6">
                <a:latin typeface="Arial" pitchFamily="0" charset="1"/>
              </a:rPr>
              <a:t> </a:t>
            </a:r>
            <a:r>
              <a:rPr lang="en-US" sz="1024" baseline="0" b="1" i="0" dirty="0" spc="-17">
                <a:latin typeface="Arial" pitchFamily="0" charset="1"/>
              </a:rPr>
              <a:t>C</a:t>
            </a:r>
            <a:r>
              <a:rPr lang="en-US" sz="1024" baseline="0" b="1" i="0" dirty="0" spc="-13">
                <a:latin typeface="Arial" pitchFamily="0" charset="1"/>
              </a:rPr>
              <a:t>as</a:t>
            </a:r>
            <a:r>
              <a:rPr lang="en-US" sz="1024" baseline="0" b="1" i="0" dirty="0" spc="-15">
                <a:latin typeface="Arial" pitchFamily="0" charset="1"/>
              </a:rPr>
              <a:t>h</a:t>
            </a:r>
            <a:r>
              <a:rPr lang="en-US" sz="1024" baseline="0" b="1" i="0" dirty="0" spc="-6">
                <a:latin typeface="Arial" pitchFamily="0" charset="1"/>
              </a:rPr>
              <a:t> </a:t>
            </a:r>
            <a:r>
              <a:rPr lang="en-US" sz="1024" baseline="0" b="1" i="0" dirty="0" spc="-13">
                <a:latin typeface="Arial" pitchFamily="0" charset="1"/>
              </a:rPr>
              <a:t>a</a:t>
            </a:r>
            <a:r>
              <a:rPr lang="en-US" sz="1024" baseline="0" b="1" i="0" dirty="0" spc="-15">
                <a:latin typeface="Arial" pitchFamily="0" charset="1"/>
              </a:rPr>
              <a:t>nd</a:t>
            </a:r>
            <a:r>
              <a:rPr lang="en-US" sz="1024" baseline="0" b="1" i="0" dirty="0" spc="-6">
                <a:latin typeface="Arial" pitchFamily="0" charset="1"/>
              </a:rPr>
              <a:t> </a:t>
            </a:r>
            <a:r>
              <a:rPr lang="en-US" sz="1024" baseline="0" b="1" i="0" dirty="0" spc="-17">
                <a:latin typeface="Arial" pitchFamily="0" charset="1"/>
              </a:rPr>
              <a:t>C</a:t>
            </a:r>
            <a:r>
              <a:rPr lang="en-US" sz="1024" baseline="0" b="1" i="0" dirty="0" spc="-13">
                <a:latin typeface="Arial" pitchFamily="0" charset="1"/>
              </a:rPr>
              <a:t>a</a:t>
            </a:r>
            <a:r>
              <a:rPr lang="en-US" sz="1024" baseline="0" b="1" i="0" dirty="0" spc="-9">
                <a:latin typeface="Arial" pitchFamily="0" charset="1"/>
              </a:rPr>
              <a:t>rr</a:t>
            </a:r>
            <a:r>
              <a:rPr lang="en-US" sz="1024" baseline="0" b="1" i="0" dirty="0" spc="-13">
                <a:latin typeface="Arial" pitchFamily="0" charset="1"/>
              </a:rPr>
              <a:t>y</a:t>
            </a:r>
          </a:p>
        </p:txBody>
      </p:sp>
      <p:sp>
        <p:nvSpPr>
          <p:cNvPr id="294" name="Rectangle 294"/>
          <p:cNvSpPr/>
          <p:nvPr/>
        </p:nvSpPr>
        <p:spPr>
          <a:xfrm rot="0" flipH="0" flipV="0">
            <a:off x="3720056" y="3601362"/>
            <a:ext cx="2926207" cy="4498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24" baseline="0" b="0" i="0" dirty="0" spc="-6">
                <a:latin typeface="Arial" pitchFamily="0" charset="1"/>
              </a:rPr>
              <a:t>                       </a:t>
            </a:r>
            <a:r>
              <a:rPr lang="en-US" sz="1024" baseline="0" b="0" i="0" dirty="0" spc="-17">
                <a:latin typeface="Arial" pitchFamily="0" charset="1"/>
              </a:rPr>
              <a:t>П</a:t>
            </a:r>
            <a:r>
              <a:rPr lang="en-US" sz="1024" baseline="0" b="0" i="0" dirty="0" spc="-13">
                <a:latin typeface="Arial" pitchFamily="0" charset="1"/>
              </a:rPr>
              <a:t>ар</a:t>
            </a:r>
            <a:r>
              <a:rPr lang="en-US" sz="1024" baseline="0" b="0" i="0" dirty="0" spc="-11">
                <a:latin typeface="Arial" pitchFamily="0" charset="1"/>
              </a:rPr>
              <a:t>т</a:t>
            </a:r>
            <a:r>
              <a:rPr lang="en-US" sz="1024" baseline="0" b="0" i="0" dirty="0" spc="-13">
                <a:latin typeface="Arial" pitchFamily="0" charset="1"/>
              </a:rPr>
              <a:t>н</a:t>
            </a:r>
            <a:r>
              <a:rPr lang="en-US" sz="1024" baseline="0" b="0" i="0" dirty="0" spc="-13">
                <a:latin typeface="Arial" pitchFamily="0" charset="1"/>
              </a:rPr>
              <a:t>ер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20">
                <a:latin typeface="Arial" pitchFamily="0" charset="1"/>
              </a:rPr>
              <a:t>M</a:t>
            </a:r>
            <a:r>
              <a:rPr lang="en-US" sz="1024" baseline="0" b="0" i="0" dirty="0" spc="-16">
                <a:latin typeface="Arial" pitchFamily="0" charset="1"/>
              </a:rPr>
              <a:t>E</a:t>
            </a:r>
            <a:r>
              <a:rPr lang="en-US" sz="1024" baseline="0" b="0" i="0" dirty="0" spc="-15">
                <a:latin typeface="Arial" pitchFamily="0" charset="1"/>
              </a:rPr>
              <a:t>T</a:t>
            </a:r>
            <a:r>
              <a:rPr lang="en-US" sz="1024" baseline="0" b="0" i="0" dirty="0" spc="-17">
                <a:latin typeface="Arial" pitchFamily="0" charset="1"/>
              </a:rPr>
              <a:t>R</a:t>
            </a:r>
            <a:r>
              <a:rPr lang="en-US" sz="1024" baseline="0" b="0" i="0" dirty="0" spc="-19">
                <a:latin typeface="Arial" pitchFamily="0" charset="1"/>
              </a:rPr>
              <a:t>O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7">
                <a:latin typeface="Arial" pitchFamily="0" charset="1"/>
              </a:rPr>
              <a:t>C</a:t>
            </a:r>
            <a:r>
              <a:rPr lang="en-US" sz="1024" baseline="0" b="0" i="0" dirty="0" spc="-13">
                <a:latin typeface="Arial" pitchFamily="0" charset="1"/>
              </a:rPr>
              <a:t>a</a:t>
            </a:r>
            <a:r>
              <a:rPr lang="en-US" sz="1024" baseline="0" b="0" i="0" dirty="0" spc="-12">
                <a:latin typeface="Arial" pitchFamily="0" charset="1"/>
              </a:rPr>
              <a:t>s</a:t>
            </a:r>
            <a:r>
              <a:rPr lang="en-US" sz="1024" baseline="0" b="0" i="0" dirty="0" spc="-13">
                <a:latin typeface="Arial" pitchFamily="0" charset="1"/>
              </a:rPr>
              <a:t>h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3">
                <a:latin typeface="Arial" pitchFamily="0" charset="1"/>
              </a:rPr>
              <a:t>and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7">
                <a:latin typeface="Arial" pitchFamily="0" charset="1"/>
              </a:rPr>
              <a:t>C</a:t>
            </a:r>
            <a:r>
              <a:rPr lang="en-US" sz="1024" baseline="0" b="0" i="0" dirty="0" spc="-13">
                <a:latin typeface="Arial" pitchFamily="0" charset="1"/>
              </a:rPr>
              <a:t>a</a:t>
            </a:r>
            <a:r>
              <a:rPr lang="en-US" sz="1024" baseline="0" b="0" i="0" dirty="0" spc="-8">
                <a:latin typeface="Arial" pitchFamily="0" charset="1"/>
              </a:rPr>
              <a:t>rr</a:t>
            </a:r>
            <a:r>
              <a:rPr lang="en-US" sz="1024" baseline="0" b="0" i="0" dirty="0" spc="-12">
                <a:latin typeface="Arial" pitchFamily="0" charset="1"/>
              </a:rPr>
              <a:t>y</a:t>
            </a:r>
          </a:p>
          <a:p>
            <a:pPr marL="0">
              <a:lnSpc>
                <a:spcPts val="2168"/>
              </a:lnSpc>
            </a:pPr>
            <a:r>
              <a:rPr lang="en-US" sz="1024" baseline="0" b="0" i="0" dirty="0" spc="-6">
                <a:latin typeface="Arial" pitchFamily="0" charset="1"/>
              </a:rPr>
              <a:t>                </a:t>
            </a:r>
            <a:r>
              <a:rPr lang="en-US" sz="1024" baseline="0" b="0" i="0" dirty="0" spc="-17">
                <a:latin typeface="Arial" pitchFamily="0" charset="1"/>
              </a:rPr>
              <a:t>С</a:t>
            </a:r>
            <a:r>
              <a:rPr lang="en-US" sz="1024" baseline="0" b="0" i="0" dirty="0" spc="-13">
                <a:latin typeface="Arial" pitchFamily="0" charset="1"/>
              </a:rPr>
              <a:t>в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4">
                <a:latin typeface="Arial" pitchFamily="0" charset="1"/>
              </a:rPr>
              <a:t>б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4">
                <a:latin typeface="Arial" pitchFamily="0" charset="1"/>
              </a:rPr>
              <a:t>д</a:t>
            </a:r>
            <a:r>
              <a:rPr lang="en-US" sz="1024" baseline="0" b="0" i="0" dirty="0" spc="-13">
                <a:latin typeface="Arial" pitchFamily="0" charset="1"/>
              </a:rPr>
              <a:t>н</a:t>
            </a:r>
            <a:r>
              <a:rPr lang="en-US" sz="1024" baseline="0" b="0" i="0" dirty="0" spc="-13">
                <a:latin typeface="Arial" pitchFamily="0" charset="1"/>
              </a:rPr>
              <a:t>ое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4">
                <a:latin typeface="Arial" pitchFamily="0" charset="1"/>
              </a:rPr>
              <a:t>б</a:t>
            </a:r>
            <a:r>
              <a:rPr lang="en-US" sz="1024" baseline="0" b="0" i="0" dirty="0" spc="-20">
                <a:latin typeface="Arial" pitchFamily="0" charset="1"/>
              </a:rPr>
              <a:t>щ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3">
                <a:latin typeface="Arial" pitchFamily="0" charset="1"/>
              </a:rPr>
              <a:t>н</a:t>
            </a:r>
            <a:r>
              <a:rPr lang="en-US" sz="1024" baseline="0" b="0" i="0" dirty="0" spc="-13">
                <a:latin typeface="Arial" pitchFamily="0" charset="1"/>
              </a:rPr>
              <a:t>и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6">
                <a:latin typeface="Arial" pitchFamily="0" charset="1"/>
              </a:rPr>
              <a:t>. </a:t>
            </a:r>
            <a:r>
              <a:rPr lang="en-US" sz="1024" baseline="0" b="0" i="0" dirty="0" spc="-19">
                <a:latin typeface="Arial" pitchFamily="0" charset="1"/>
              </a:rPr>
              <a:t>О</a:t>
            </a:r>
            <a:r>
              <a:rPr lang="en-US" sz="1024" baseline="0" b="0" i="0" dirty="0" spc="-14">
                <a:latin typeface="Arial" pitchFamily="0" charset="1"/>
              </a:rPr>
              <a:t>б</a:t>
            </a:r>
            <a:r>
              <a:rPr lang="en-US" sz="1024" baseline="0" b="0" i="0" dirty="0" spc="-17">
                <a:latin typeface="Arial" pitchFamily="0" charset="1"/>
              </a:rPr>
              <a:t>м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3">
                <a:latin typeface="Arial" pitchFamily="0" charset="1"/>
              </a:rPr>
              <a:t>н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7">
                <a:latin typeface="Arial" pitchFamily="0" charset="1"/>
              </a:rPr>
              <a:t>м</a:t>
            </a:r>
            <a:r>
              <a:rPr lang="en-US" sz="1024" baseline="0" b="0" i="0" dirty="0" spc="-13">
                <a:latin typeface="Arial" pitchFamily="0" charset="1"/>
              </a:rPr>
              <a:t>н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3">
                <a:latin typeface="Arial" pitchFamily="0" charset="1"/>
              </a:rPr>
              <a:t>н</a:t>
            </a:r>
            <a:r>
              <a:rPr lang="en-US" sz="1024" baseline="0" b="0" i="0" dirty="0" spc="-13">
                <a:latin typeface="Arial" pitchFamily="0" charset="1"/>
              </a:rPr>
              <a:t>и</a:t>
            </a:r>
            <a:r>
              <a:rPr lang="en-US" sz="1024" baseline="0" b="0" i="0" dirty="0" spc="-13">
                <a:latin typeface="Arial" pitchFamily="0" charset="1"/>
              </a:rPr>
              <a:t>я</a:t>
            </a:r>
            <a:r>
              <a:rPr lang="en-US" sz="1024" baseline="0" b="0" i="0" dirty="0" spc="-17">
                <a:latin typeface="Arial" pitchFamily="0" charset="1"/>
              </a:rPr>
              <a:t>м</a:t>
            </a:r>
            <a:r>
              <a:rPr lang="en-US" sz="1024" baseline="0" b="0" i="0" dirty="0" spc="-13">
                <a:latin typeface="Arial" pitchFamily="0" charset="1"/>
              </a:rPr>
              <a:t>и</a:t>
            </a:r>
            <a:r>
              <a:rPr lang="en-US" sz="1024" baseline="0" b="0" i="0" dirty="0" spc="-6">
                <a:latin typeface="Arial" pitchFamily="0" charset="1"/>
              </a:rPr>
              <a:t>.</a:t>
            </a:r>
          </a:p>
        </p:txBody>
      </p:sp>
      <p:sp>
        <p:nvSpPr>
          <p:cNvPr id="295" name="Rectangle 295"/>
          <p:cNvSpPr/>
          <p:nvPr/>
        </p:nvSpPr>
        <p:spPr>
          <a:xfrm rot="0" flipH="0" flipV="0">
            <a:off x="4512028" y="4007658"/>
            <a:ext cx="1538224" cy="1744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24" baseline="0" b="0" i="0" dirty="0" spc="-6">
                <a:latin typeface="Arial" pitchFamily="0" charset="1"/>
              </a:rPr>
              <a:t>           </a:t>
            </a:r>
            <a:r>
              <a:rPr lang="en-US" sz="1024" baseline="0" b="0" i="0" dirty="0" spc="-17">
                <a:latin typeface="Arial" pitchFamily="0" charset="1"/>
              </a:rPr>
              <a:t>П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4">
                <a:latin typeface="Arial" pitchFamily="0" charset="1"/>
              </a:rPr>
              <a:t>д</a:t>
            </a:r>
            <a:r>
              <a:rPr lang="en-US" sz="1024" baseline="0" b="0" i="0" dirty="0" spc="-13">
                <a:latin typeface="Arial" pitchFamily="0" charset="1"/>
              </a:rPr>
              <a:t>в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4">
                <a:latin typeface="Arial" pitchFamily="0" charset="1"/>
              </a:rPr>
              <a:t>д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13">
                <a:latin typeface="Arial" pitchFamily="0" charset="1"/>
              </a:rPr>
              <a:t>н</a:t>
            </a:r>
            <a:r>
              <a:rPr lang="en-US" sz="1024" baseline="0" b="0" i="0" dirty="0" spc="-13">
                <a:latin typeface="Arial" pitchFamily="0" charset="1"/>
              </a:rPr>
              <a:t>и</a:t>
            </a:r>
            <a:r>
              <a:rPr lang="en-US" sz="1024" baseline="0" b="0" i="0" dirty="0" spc="-13">
                <a:latin typeface="Arial" pitchFamily="0" charset="1"/>
              </a:rPr>
              <a:t>е</a:t>
            </a:r>
            <a:r>
              <a:rPr lang="en-US" sz="1024" baseline="0" b="0" i="0" dirty="0" spc="-6">
                <a:latin typeface="Arial" pitchFamily="0" charset="1"/>
              </a:rPr>
              <a:t> </a:t>
            </a:r>
            <a:r>
              <a:rPr lang="en-US" sz="1024" baseline="0" b="0" i="0" dirty="0" spc="-13">
                <a:latin typeface="Arial" pitchFamily="0" charset="1"/>
              </a:rPr>
              <a:t>и</a:t>
            </a:r>
            <a:r>
              <a:rPr lang="en-US" sz="1024" baseline="0" b="0" i="0" dirty="0" spc="-11">
                <a:latin typeface="Arial" pitchFamily="0" charset="1"/>
              </a:rPr>
              <a:t>т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9">
                <a:latin typeface="Arial" pitchFamily="0" charset="1"/>
              </a:rPr>
              <a:t>г</a:t>
            </a:r>
            <a:r>
              <a:rPr lang="en-US" sz="1024" baseline="0" b="0" i="0" dirty="0" spc="-13">
                <a:latin typeface="Arial" pitchFamily="0" charset="1"/>
              </a:rPr>
              <a:t>о</a:t>
            </a:r>
            <a:r>
              <a:rPr lang="en-US" sz="1024" baseline="0" b="0" i="0" dirty="0" spc="-13">
                <a:latin typeface="Arial" pitchFamily="0" charset="1"/>
              </a:rPr>
              <a:t>в</a:t>
            </a:r>
          </a:p>
        </p:txBody>
      </p:sp>
      <p:sp>
        <p:nvSpPr>
          <p:cNvPr id="296" name="Rectangle 296"/>
          <p:cNvSpPr/>
          <p:nvPr/>
        </p:nvSpPr>
        <p:spPr>
          <a:xfrm rot="0" flipH="0" flipV="0">
            <a:off x="1926318" y="87483"/>
            <a:ext cx="2325782" cy="2671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1506" dirty="0"/>
          </a:p>
        </p:txBody>
      </p:sp>
      <p:sp>
        <p:nvSpPr>
          <p:cNvPr id="297" name="Freeform 297"/>
          <p:cNvSpPr/>
          <p:nvPr/>
        </p:nvSpPr>
        <p:spPr>
          <a:xfrm rot="0" flipH="0" flipV="0">
            <a:off x="1937432" y="170655"/>
            <a:ext cx="110079" cy="133901"/>
          </a:xfrm>
          <a:custGeom>
            <a:pathLst>
              <a:path w="7924800" h="8890000">
                <a:moveTo>
                  <a:pt x="0" y="0"/>
                </a:moveTo>
                <a:lnTo>
                  <a:pt x="0" y="8890000"/>
                </a:lnTo>
                <a:lnTo>
                  <a:pt x="2489200" y="8890000"/>
                </a:lnTo>
                <a:lnTo>
                  <a:pt x="2489200" y="2133600"/>
                </a:lnTo>
                <a:lnTo>
                  <a:pt x="5435600" y="2133600"/>
                </a:lnTo>
                <a:lnTo>
                  <a:pt x="5435600" y="8890000"/>
                </a:lnTo>
                <a:lnTo>
                  <a:pt x="7924800" y="8890000"/>
                </a:lnTo>
                <a:lnTo>
                  <a:pt x="79248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 rot="0" flipH="0" flipV="0">
            <a:off x="2068504" y="208721"/>
            <a:ext cx="97378" cy="136005"/>
          </a:xfrm>
          <a:custGeom>
            <a:pathLst>
              <a:path w="7010400" h="9029700">
                <a:moveTo>
                  <a:pt x="0" y="228600"/>
                </a:moveTo>
                <a:lnTo>
                  <a:pt x="0" y="9029700"/>
                </a:lnTo>
                <a:lnTo>
                  <a:pt x="2222500" y="9029700"/>
                </a:lnTo>
                <a:lnTo>
                  <a:pt x="2222500" y="5740400"/>
                </a:lnTo>
                <a:cubicBezTo>
                  <a:pt x="2781300" y="6350000"/>
                  <a:pt x="3429000" y="6591300"/>
                  <a:pt x="4152900" y="6591300"/>
                </a:cubicBezTo>
                <a:cubicBezTo>
                  <a:pt x="5918200" y="6591300"/>
                  <a:pt x="7010400" y="5092700"/>
                  <a:pt x="7010400" y="3289300"/>
                </a:cubicBezTo>
                <a:cubicBezTo>
                  <a:pt x="7010400" y="1320800"/>
                  <a:pt x="5867400" y="0"/>
                  <a:pt x="4152900" y="0"/>
                </a:cubicBezTo>
                <a:cubicBezTo>
                  <a:pt x="3263900" y="0"/>
                  <a:pt x="2679700" y="304800"/>
                  <a:pt x="2133600" y="977900"/>
                </a:cubicBezTo>
                <a:lnTo>
                  <a:pt x="2133600" y="228600"/>
                </a:lnTo>
                <a:close/>
                <a:moveTo>
                  <a:pt x="3378200" y="4762500"/>
                </a:moveTo>
                <a:cubicBezTo>
                  <a:pt x="2438400" y="4762500"/>
                  <a:pt x="2044700" y="4025900"/>
                  <a:pt x="2044700" y="3289300"/>
                </a:cubicBezTo>
                <a:cubicBezTo>
                  <a:pt x="2044700" y="2565400"/>
                  <a:pt x="2438400" y="1828800"/>
                  <a:pt x="3378200" y="1828800"/>
                </a:cubicBezTo>
                <a:cubicBezTo>
                  <a:pt x="4165600" y="1828800"/>
                  <a:pt x="4711700" y="2400300"/>
                  <a:pt x="4711700" y="3289300"/>
                </a:cubicBezTo>
                <a:cubicBezTo>
                  <a:pt x="4711700" y="4191000"/>
                  <a:pt x="4165600" y="4762500"/>
                  <a:pt x="3378200" y="47625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 rot="0" flipH="0" flipV="0">
            <a:off x="2176467" y="208721"/>
            <a:ext cx="101964" cy="99278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 rot="0" flipH="0" flipV="0">
            <a:off x="2293602" y="212164"/>
            <a:ext cx="59273" cy="92391"/>
          </a:xfrm>
          <a:custGeom>
            <a:pathLst>
              <a:path w="42672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1600200"/>
                </a:lnTo>
                <a:lnTo>
                  <a:pt x="4267200" y="16002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 rot="0" flipH="0" flipV="0">
            <a:off x="2363990" y="208721"/>
            <a:ext cx="97378" cy="136005"/>
          </a:xfrm>
          <a:custGeom>
            <a:pathLst>
              <a:path w="7010400" h="9029700">
                <a:moveTo>
                  <a:pt x="0" y="228600"/>
                </a:moveTo>
                <a:lnTo>
                  <a:pt x="0" y="9029700"/>
                </a:lnTo>
                <a:lnTo>
                  <a:pt x="2222500" y="9029700"/>
                </a:lnTo>
                <a:lnTo>
                  <a:pt x="2222500" y="5740400"/>
                </a:lnTo>
                <a:cubicBezTo>
                  <a:pt x="2781300" y="6350000"/>
                  <a:pt x="3429000" y="6591300"/>
                  <a:pt x="4152900" y="6591300"/>
                </a:cubicBezTo>
                <a:cubicBezTo>
                  <a:pt x="5918200" y="6591300"/>
                  <a:pt x="7010400" y="5092700"/>
                  <a:pt x="7010400" y="3289300"/>
                </a:cubicBezTo>
                <a:cubicBezTo>
                  <a:pt x="7010400" y="1320800"/>
                  <a:pt x="5867400" y="0"/>
                  <a:pt x="4152900" y="0"/>
                </a:cubicBezTo>
                <a:cubicBezTo>
                  <a:pt x="3263900" y="0"/>
                  <a:pt x="2679700" y="304800"/>
                  <a:pt x="2133600" y="977900"/>
                </a:cubicBezTo>
                <a:lnTo>
                  <a:pt x="2133600" y="228600"/>
                </a:lnTo>
                <a:close/>
                <a:moveTo>
                  <a:pt x="3378200" y="4762500"/>
                </a:moveTo>
                <a:cubicBezTo>
                  <a:pt x="2438400" y="4762500"/>
                  <a:pt x="2044700" y="4025900"/>
                  <a:pt x="2044700" y="3289300"/>
                </a:cubicBezTo>
                <a:cubicBezTo>
                  <a:pt x="2044700" y="2565400"/>
                  <a:pt x="2438400" y="1828800"/>
                  <a:pt x="3378200" y="1828800"/>
                </a:cubicBezTo>
                <a:cubicBezTo>
                  <a:pt x="4165600" y="1828800"/>
                  <a:pt x="4711700" y="2400300"/>
                  <a:pt x="4711700" y="3289300"/>
                </a:cubicBezTo>
                <a:cubicBezTo>
                  <a:pt x="4711700" y="4191000"/>
                  <a:pt x="4165600" y="4762500"/>
                  <a:pt x="3378200" y="47625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 rot="0" flipH="0" flipV="0">
            <a:off x="2471952" y="208721"/>
            <a:ext cx="97201" cy="99278"/>
          </a:xfrm>
          <a:custGeom>
            <a:pathLst>
              <a:path w="6997700" h="6591300">
                <a:moveTo>
                  <a:pt x="4864100" y="977900"/>
                </a:moveTo>
                <a:cubicBezTo>
                  <a:pt x="4318000" y="279400"/>
                  <a:pt x="3708400" y="0"/>
                  <a:pt x="2857500" y="0"/>
                </a:cubicBezTo>
                <a:cubicBezTo>
                  <a:pt x="825500" y="0"/>
                  <a:pt x="0" y="1739900"/>
                  <a:pt x="0" y="3289300"/>
                </a:cubicBezTo>
                <a:cubicBezTo>
                  <a:pt x="0" y="5359400"/>
                  <a:pt x="1295400" y="6591300"/>
                  <a:pt x="2857500" y="6591300"/>
                </a:cubicBezTo>
                <a:cubicBezTo>
                  <a:pt x="3759200" y="6591300"/>
                  <a:pt x="4432300" y="6197600"/>
                  <a:pt x="4864100" y="5638800"/>
                </a:cubicBezTo>
                <a:lnTo>
                  <a:pt x="4864100" y="6362700"/>
                </a:lnTo>
                <a:lnTo>
                  <a:pt x="6997700" y="6362700"/>
                </a:lnTo>
                <a:lnTo>
                  <a:pt x="6997700" y="228600"/>
                </a:lnTo>
                <a:lnTo>
                  <a:pt x="4864100" y="228600"/>
                </a:lnTo>
                <a:close/>
                <a:moveTo>
                  <a:pt x="3619500" y="4762500"/>
                </a:moveTo>
                <a:cubicBezTo>
                  <a:pt x="2705100" y="4762500"/>
                  <a:pt x="2298700" y="4025900"/>
                  <a:pt x="2298700" y="3289300"/>
                </a:cubicBezTo>
                <a:cubicBezTo>
                  <a:pt x="2298700" y="2578100"/>
                  <a:pt x="2692400" y="1828800"/>
                  <a:pt x="3619500" y="1828800"/>
                </a:cubicBezTo>
                <a:cubicBezTo>
                  <a:pt x="4406900" y="1828800"/>
                  <a:pt x="4953000" y="2400300"/>
                  <a:pt x="4953000" y="3289300"/>
                </a:cubicBezTo>
                <a:cubicBezTo>
                  <a:pt x="4953000" y="4191000"/>
                  <a:pt x="4406900" y="4762500"/>
                  <a:pt x="3619500" y="47625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 rot="0" flipH="0" flipV="0">
            <a:off x="2581503" y="212164"/>
            <a:ext cx="129484" cy="92391"/>
          </a:xfrm>
          <a:custGeom>
            <a:pathLst>
              <a:path w="9321800" h="6134100">
                <a:moveTo>
                  <a:pt x="0" y="6134100"/>
                </a:moveTo>
                <a:lnTo>
                  <a:pt x="2108200" y="6134100"/>
                </a:lnTo>
                <a:lnTo>
                  <a:pt x="2628900" y="2755900"/>
                </a:lnTo>
                <a:lnTo>
                  <a:pt x="3860800" y="6134100"/>
                </a:lnTo>
                <a:lnTo>
                  <a:pt x="5461000" y="6134100"/>
                </a:lnTo>
                <a:lnTo>
                  <a:pt x="6692900" y="2755900"/>
                </a:lnTo>
                <a:lnTo>
                  <a:pt x="7213600" y="6134100"/>
                </a:lnTo>
                <a:lnTo>
                  <a:pt x="9321800" y="6134100"/>
                </a:lnTo>
                <a:lnTo>
                  <a:pt x="8343900" y="0"/>
                </a:lnTo>
                <a:lnTo>
                  <a:pt x="5943600" y="0"/>
                </a:lnTo>
                <a:lnTo>
                  <a:pt x="4660900" y="3644900"/>
                </a:lnTo>
                <a:lnTo>
                  <a:pt x="3378200" y="0"/>
                </a:lnTo>
                <a:lnTo>
                  <a:pt x="9779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 rot="0" flipH="0" flipV="0">
            <a:off x="2715927" y="212164"/>
            <a:ext cx="129484" cy="92391"/>
          </a:xfrm>
          <a:custGeom>
            <a:pathLst>
              <a:path w="9321800" h="6134100">
                <a:moveTo>
                  <a:pt x="0" y="6134100"/>
                </a:moveTo>
                <a:lnTo>
                  <a:pt x="2108200" y="6134100"/>
                </a:lnTo>
                <a:lnTo>
                  <a:pt x="2628900" y="2755900"/>
                </a:lnTo>
                <a:lnTo>
                  <a:pt x="3860800" y="6134100"/>
                </a:lnTo>
                <a:lnTo>
                  <a:pt x="5461000" y="6134100"/>
                </a:lnTo>
                <a:lnTo>
                  <a:pt x="6692900" y="2755900"/>
                </a:lnTo>
                <a:lnTo>
                  <a:pt x="7213600" y="6134100"/>
                </a:lnTo>
                <a:lnTo>
                  <a:pt x="9321800" y="6134100"/>
                </a:lnTo>
                <a:lnTo>
                  <a:pt x="8343900" y="0"/>
                </a:lnTo>
                <a:lnTo>
                  <a:pt x="5943600" y="0"/>
                </a:lnTo>
                <a:lnTo>
                  <a:pt x="4660900" y="3644900"/>
                </a:lnTo>
                <a:lnTo>
                  <a:pt x="3378200" y="0"/>
                </a:lnTo>
                <a:lnTo>
                  <a:pt x="9779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 rot="0" flipH="0" flipV="0">
            <a:off x="2853173" y="208721"/>
            <a:ext cx="97201" cy="99278"/>
          </a:xfrm>
          <a:custGeom>
            <a:pathLst>
              <a:path w="6997700" h="6591300">
                <a:moveTo>
                  <a:pt x="4864100" y="977900"/>
                </a:moveTo>
                <a:cubicBezTo>
                  <a:pt x="4318000" y="279400"/>
                  <a:pt x="3708400" y="0"/>
                  <a:pt x="2857500" y="0"/>
                </a:cubicBezTo>
                <a:cubicBezTo>
                  <a:pt x="825500" y="0"/>
                  <a:pt x="0" y="1739900"/>
                  <a:pt x="0" y="3289300"/>
                </a:cubicBezTo>
                <a:cubicBezTo>
                  <a:pt x="0" y="5359400"/>
                  <a:pt x="1295400" y="6591300"/>
                  <a:pt x="2857500" y="6591300"/>
                </a:cubicBezTo>
                <a:cubicBezTo>
                  <a:pt x="3759200" y="6591300"/>
                  <a:pt x="4432300" y="6197600"/>
                  <a:pt x="4864100" y="5638800"/>
                </a:cubicBezTo>
                <a:lnTo>
                  <a:pt x="4864100" y="6362700"/>
                </a:lnTo>
                <a:lnTo>
                  <a:pt x="6997700" y="6362700"/>
                </a:lnTo>
                <a:lnTo>
                  <a:pt x="6997700" y="228600"/>
                </a:lnTo>
                <a:lnTo>
                  <a:pt x="4864100" y="228600"/>
                </a:lnTo>
                <a:close/>
                <a:moveTo>
                  <a:pt x="3619500" y="4762500"/>
                </a:moveTo>
                <a:cubicBezTo>
                  <a:pt x="2705100" y="4762500"/>
                  <a:pt x="2298700" y="4025900"/>
                  <a:pt x="2298700" y="3289300"/>
                </a:cubicBezTo>
                <a:cubicBezTo>
                  <a:pt x="2298700" y="2578100"/>
                  <a:pt x="2692400" y="1828800"/>
                  <a:pt x="3619500" y="1828800"/>
                </a:cubicBezTo>
                <a:cubicBezTo>
                  <a:pt x="4406900" y="1828800"/>
                  <a:pt x="4953000" y="2400300"/>
                  <a:pt x="4953000" y="3289300"/>
                </a:cubicBezTo>
                <a:cubicBezTo>
                  <a:pt x="4953000" y="4191000"/>
                  <a:pt x="4406900" y="4762500"/>
                  <a:pt x="3619500" y="47625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 rot="0" flipH="0" flipV="0">
            <a:off x="3012471" y="170655"/>
            <a:ext cx="113607" cy="133901"/>
          </a:xfrm>
          <a:custGeom>
            <a:pathLst>
              <a:path w="8178800" h="8890000">
                <a:moveTo>
                  <a:pt x="0" y="8890000"/>
                </a:moveTo>
                <a:lnTo>
                  <a:pt x="2489200" y="8890000"/>
                </a:lnTo>
                <a:lnTo>
                  <a:pt x="2489200" y="5067300"/>
                </a:lnTo>
                <a:lnTo>
                  <a:pt x="5067300" y="8890000"/>
                </a:lnTo>
                <a:lnTo>
                  <a:pt x="8178800" y="8890000"/>
                </a:lnTo>
                <a:lnTo>
                  <a:pt x="4711700" y="4305300"/>
                </a:lnTo>
                <a:lnTo>
                  <a:pt x="8089900" y="0"/>
                </a:lnTo>
                <a:lnTo>
                  <a:pt x="5168900" y="0"/>
                </a:lnTo>
                <a:lnTo>
                  <a:pt x="2489200" y="3733800"/>
                </a:lnTo>
                <a:lnTo>
                  <a:pt x="2489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 rot="0" flipH="0" flipV="0">
            <a:off x="3130136" y="208721"/>
            <a:ext cx="101964" cy="99278"/>
          </a:xfrm>
          <a:custGeom>
            <a:pathLst>
              <a:path w="7340600" h="6591300">
                <a:moveTo>
                  <a:pt x="3670300" y="6591300"/>
                </a:moveTo>
                <a:cubicBezTo>
                  <a:pt x="6210300" y="6591300"/>
                  <a:pt x="7340600" y="5041900"/>
                  <a:pt x="7340600" y="3289300"/>
                </a:cubicBezTo>
                <a:cubicBezTo>
                  <a:pt x="7340600" y="1562100"/>
                  <a:pt x="6210300" y="0"/>
                  <a:pt x="3670300" y="0"/>
                </a:cubicBezTo>
                <a:cubicBezTo>
                  <a:pt x="1130300" y="0"/>
                  <a:pt x="0" y="1562100"/>
                  <a:pt x="0" y="3289300"/>
                </a:cubicBezTo>
                <a:cubicBezTo>
                  <a:pt x="0" y="5041900"/>
                  <a:pt x="1130300" y="6591300"/>
                  <a:pt x="3670300" y="6591300"/>
                </a:cubicBezTo>
                <a:close/>
                <a:moveTo>
                  <a:pt x="3670300" y="4991100"/>
                </a:moveTo>
                <a:cubicBezTo>
                  <a:pt x="2781300" y="4991100"/>
                  <a:pt x="2298700" y="4305300"/>
                  <a:pt x="2298700" y="3289300"/>
                </a:cubicBezTo>
                <a:cubicBezTo>
                  <a:pt x="2298700" y="2286000"/>
                  <a:pt x="2781300" y="1600200"/>
                  <a:pt x="3670300" y="1600200"/>
                </a:cubicBezTo>
                <a:cubicBezTo>
                  <a:pt x="4559300" y="1600200"/>
                  <a:pt x="5041900" y="2286000"/>
                  <a:pt x="5041900" y="3289300"/>
                </a:cubicBezTo>
                <a:cubicBezTo>
                  <a:pt x="5041900" y="4305300"/>
                  <a:pt x="4559300" y="4991100"/>
                  <a:pt x="3670300" y="4991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 rot="0" flipH="0" flipV="0">
            <a:off x="3247272" y="212164"/>
            <a:ext cx="90145" cy="92391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 rot="0" flipH="0" flipV="0">
            <a:off x="3352588" y="170655"/>
            <a:ext cx="128249" cy="174071"/>
          </a:xfrm>
          <a:custGeom>
            <a:pathLst>
              <a:path w="9232900" h="11557000">
                <a:moveTo>
                  <a:pt x="3505200" y="11557000"/>
                </a:moveTo>
                <a:lnTo>
                  <a:pt x="5727700" y="11557000"/>
                </a:lnTo>
                <a:lnTo>
                  <a:pt x="5727700" y="8991600"/>
                </a:lnTo>
                <a:cubicBezTo>
                  <a:pt x="7048500" y="8991600"/>
                  <a:pt x="9232900" y="8471893"/>
                  <a:pt x="9232900" y="5822950"/>
                </a:cubicBezTo>
                <a:cubicBezTo>
                  <a:pt x="9232900" y="3186708"/>
                  <a:pt x="7061200" y="2667000"/>
                  <a:pt x="5727700" y="2667000"/>
                </a:cubicBezTo>
                <a:lnTo>
                  <a:pt x="5727700" y="0"/>
                </a:lnTo>
                <a:lnTo>
                  <a:pt x="3505200" y="0"/>
                </a:lnTo>
                <a:lnTo>
                  <a:pt x="3505200" y="2667000"/>
                </a:lnTo>
                <a:cubicBezTo>
                  <a:pt x="2171700" y="2667000"/>
                  <a:pt x="0" y="3186708"/>
                  <a:pt x="0" y="5822950"/>
                </a:cubicBezTo>
                <a:cubicBezTo>
                  <a:pt x="0" y="8471893"/>
                  <a:pt x="2184400" y="8991600"/>
                  <a:pt x="3505200" y="8991600"/>
                </a:cubicBezTo>
                <a:close/>
                <a:moveTo>
                  <a:pt x="5588000" y="4165600"/>
                </a:moveTo>
                <a:cubicBezTo>
                  <a:pt x="6337300" y="4165600"/>
                  <a:pt x="7099300" y="4709716"/>
                  <a:pt x="7099300" y="5873750"/>
                </a:cubicBezTo>
                <a:cubicBezTo>
                  <a:pt x="7099300" y="7037785"/>
                  <a:pt x="6337300" y="7581900"/>
                  <a:pt x="5588000" y="7581900"/>
                </a:cubicBezTo>
                <a:close/>
                <a:moveTo>
                  <a:pt x="3644900" y="7581900"/>
                </a:moveTo>
                <a:cubicBezTo>
                  <a:pt x="2895600" y="7581900"/>
                  <a:pt x="2133600" y="7037785"/>
                  <a:pt x="2133600" y="5873750"/>
                </a:cubicBezTo>
                <a:cubicBezTo>
                  <a:pt x="2133600" y="4709716"/>
                  <a:pt x="2895600" y="4165600"/>
                  <a:pt x="3644900" y="416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 rot="0" flipH="0" flipV="0">
            <a:off x="3491422" y="208721"/>
            <a:ext cx="94202" cy="99278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 rot="0" flipH="0" flipV="0">
            <a:off x="3600444" y="208721"/>
            <a:ext cx="97378" cy="136005"/>
          </a:xfrm>
          <a:custGeom>
            <a:pathLst>
              <a:path w="7010400" h="9029700">
                <a:moveTo>
                  <a:pt x="0" y="228600"/>
                </a:moveTo>
                <a:lnTo>
                  <a:pt x="0" y="9029700"/>
                </a:lnTo>
                <a:lnTo>
                  <a:pt x="2222500" y="9029700"/>
                </a:lnTo>
                <a:lnTo>
                  <a:pt x="2222500" y="5740400"/>
                </a:lnTo>
                <a:cubicBezTo>
                  <a:pt x="2781300" y="6350000"/>
                  <a:pt x="3429000" y="6591300"/>
                  <a:pt x="4152900" y="6591300"/>
                </a:cubicBezTo>
                <a:cubicBezTo>
                  <a:pt x="5918200" y="6591300"/>
                  <a:pt x="7010400" y="5092700"/>
                  <a:pt x="7010400" y="3289300"/>
                </a:cubicBezTo>
                <a:cubicBezTo>
                  <a:pt x="7010400" y="1320800"/>
                  <a:pt x="5867400" y="0"/>
                  <a:pt x="4152900" y="0"/>
                </a:cubicBezTo>
                <a:cubicBezTo>
                  <a:pt x="3263900" y="0"/>
                  <a:pt x="2679700" y="304800"/>
                  <a:pt x="2133600" y="977900"/>
                </a:cubicBezTo>
                <a:lnTo>
                  <a:pt x="2133600" y="228600"/>
                </a:lnTo>
                <a:close/>
                <a:moveTo>
                  <a:pt x="3378200" y="4762500"/>
                </a:moveTo>
                <a:cubicBezTo>
                  <a:pt x="2438400" y="4762500"/>
                  <a:pt x="2044700" y="4025900"/>
                  <a:pt x="2044700" y="3289300"/>
                </a:cubicBezTo>
                <a:cubicBezTo>
                  <a:pt x="2044700" y="2565400"/>
                  <a:pt x="2438400" y="1828800"/>
                  <a:pt x="3378200" y="1828800"/>
                </a:cubicBezTo>
                <a:cubicBezTo>
                  <a:pt x="4165600" y="1828800"/>
                  <a:pt x="4711700" y="2400300"/>
                  <a:pt x="4711700" y="3289300"/>
                </a:cubicBezTo>
                <a:cubicBezTo>
                  <a:pt x="4711700" y="4191000"/>
                  <a:pt x="4165600" y="4762500"/>
                  <a:pt x="3378200" y="47625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 rot="0" flipH="0" flipV="0">
            <a:off x="3708406" y="208721"/>
            <a:ext cx="94202" cy="99278"/>
          </a:xfrm>
          <a:custGeom>
            <a:pathLst>
              <a:path w="6781800" h="6591300">
                <a:moveTo>
                  <a:pt x="4572000" y="4495800"/>
                </a:moveTo>
                <a:cubicBezTo>
                  <a:pt x="4458295" y="4991100"/>
                  <a:pt x="4015978" y="5257800"/>
                  <a:pt x="3409553" y="5257800"/>
                </a:cubicBezTo>
                <a:cubicBezTo>
                  <a:pt x="2524918" y="5257800"/>
                  <a:pt x="2070100" y="4559300"/>
                  <a:pt x="2070100" y="3784600"/>
                </a:cubicBezTo>
                <a:lnTo>
                  <a:pt x="6781800" y="3784600"/>
                </a:lnTo>
                <a:cubicBezTo>
                  <a:pt x="6781800" y="2413000"/>
                  <a:pt x="6275585" y="0"/>
                  <a:pt x="3365500" y="0"/>
                </a:cubicBezTo>
                <a:cubicBezTo>
                  <a:pt x="1277937" y="0"/>
                  <a:pt x="0" y="1346200"/>
                  <a:pt x="0" y="3289300"/>
                </a:cubicBezTo>
                <a:cubicBezTo>
                  <a:pt x="0" y="5435600"/>
                  <a:pt x="1498600" y="6591300"/>
                  <a:pt x="3403600" y="6591300"/>
                </a:cubicBezTo>
                <a:cubicBezTo>
                  <a:pt x="3937000" y="6591300"/>
                  <a:pt x="5994400" y="6591300"/>
                  <a:pt x="6705600" y="4495800"/>
                </a:cubicBezTo>
                <a:close/>
                <a:moveTo>
                  <a:pt x="2146300" y="2578100"/>
                </a:moveTo>
                <a:cubicBezTo>
                  <a:pt x="2146300" y="1917700"/>
                  <a:pt x="2610643" y="1333500"/>
                  <a:pt x="3371850" y="1333500"/>
                </a:cubicBezTo>
                <a:cubicBezTo>
                  <a:pt x="4184650" y="1333500"/>
                  <a:pt x="4597400" y="1943100"/>
                  <a:pt x="4597400" y="25781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 rot="0" flipH="0" flipV="0">
            <a:off x="3817427" y="212164"/>
            <a:ext cx="90145" cy="92391"/>
          </a:xfrm>
          <a:custGeom>
            <a:pathLst>
              <a:path w="6489700" h="6134100">
                <a:moveTo>
                  <a:pt x="0" y="6134100"/>
                </a:moveTo>
                <a:lnTo>
                  <a:pt x="2222500" y="6134100"/>
                </a:lnTo>
                <a:lnTo>
                  <a:pt x="2222500" y="3683000"/>
                </a:lnTo>
                <a:lnTo>
                  <a:pt x="4267200" y="3683000"/>
                </a:lnTo>
                <a:lnTo>
                  <a:pt x="4267200" y="6134100"/>
                </a:lnTo>
                <a:lnTo>
                  <a:pt x="6489700" y="6134100"/>
                </a:lnTo>
                <a:lnTo>
                  <a:pt x="6489700" y="0"/>
                </a:lnTo>
                <a:lnTo>
                  <a:pt x="4267200" y="0"/>
                </a:lnTo>
                <a:lnTo>
                  <a:pt x="4267200" y="2159000"/>
                </a:lnTo>
                <a:lnTo>
                  <a:pt x="2222500" y="21590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 rot="0" flipH="0" flipV="0">
            <a:off x="3927330" y="212164"/>
            <a:ext cx="100024" cy="119172"/>
          </a:xfrm>
          <a:custGeom>
            <a:pathLst>
              <a:path w="7200900" h="7912100">
                <a:moveTo>
                  <a:pt x="0" y="6134100"/>
                </a:moveTo>
                <a:lnTo>
                  <a:pt x="5245100" y="6134100"/>
                </a:lnTo>
                <a:lnTo>
                  <a:pt x="5245100" y="7912100"/>
                </a:lnTo>
                <a:lnTo>
                  <a:pt x="7200900" y="7912100"/>
                </a:lnTo>
                <a:lnTo>
                  <a:pt x="7200900" y="4610100"/>
                </a:lnTo>
                <a:lnTo>
                  <a:pt x="6311900" y="4610100"/>
                </a:lnTo>
                <a:lnTo>
                  <a:pt x="6311900" y="0"/>
                </a:lnTo>
                <a:lnTo>
                  <a:pt x="4089400" y="0"/>
                </a:lnTo>
                <a:lnTo>
                  <a:pt x="4089400" y="4610100"/>
                </a:lnTo>
                <a:lnTo>
                  <a:pt x="2222500" y="4610100"/>
                </a:lnTo>
                <a:lnTo>
                  <a:pt x="222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 rot="0" flipH="0" flipV="0">
            <a:off x="4039703" y="212164"/>
            <a:ext cx="91380" cy="92391"/>
          </a:xfrm>
          <a:custGeom>
            <a:pathLst>
              <a:path w="6578600" h="6134100">
                <a:moveTo>
                  <a:pt x="0" y="0"/>
                </a:moveTo>
                <a:lnTo>
                  <a:pt x="0" y="6134100"/>
                </a:lnTo>
                <a:lnTo>
                  <a:pt x="2159000" y="6134100"/>
                </a:lnTo>
                <a:lnTo>
                  <a:pt x="4356100" y="2755900"/>
                </a:lnTo>
                <a:lnTo>
                  <a:pt x="4356100" y="6134100"/>
                </a:lnTo>
                <a:lnTo>
                  <a:pt x="6578600" y="6134100"/>
                </a:lnTo>
                <a:lnTo>
                  <a:pt x="6578600" y="0"/>
                </a:lnTo>
                <a:lnTo>
                  <a:pt x="4445000" y="0"/>
                </a:lnTo>
                <a:lnTo>
                  <a:pt x="2222500" y="3289300"/>
                </a:lnTo>
                <a:lnTo>
                  <a:pt x="22225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 rot="0" flipH="0" flipV="0">
            <a:off x="4150841" y="212164"/>
            <a:ext cx="91380" cy="92391"/>
          </a:xfrm>
          <a:custGeom>
            <a:pathLst>
              <a:path w="6578600" h="6134100">
                <a:moveTo>
                  <a:pt x="0" y="0"/>
                </a:moveTo>
                <a:lnTo>
                  <a:pt x="0" y="6134100"/>
                </a:lnTo>
                <a:lnTo>
                  <a:pt x="2159000" y="6134100"/>
                </a:lnTo>
                <a:lnTo>
                  <a:pt x="4356100" y="2755900"/>
                </a:lnTo>
                <a:lnTo>
                  <a:pt x="4356100" y="6134100"/>
                </a:lnTo>
                <a:lnTo>
                  <a:pt x="6578600" y="6134100"/>
                </a:lnTo>
                <a:lnTo>
                  <a:pt x="6578600" y="0"/>
                </a:lnTo>
                <a:lnTo>
                  <a:pt x="4445000" y="0"/>
                </a:lnTo>
                <a:lnTo>
                  <a:pt x="2222500" y="3289300"/>
                </a:lnTo>
                <a:lnTo>
                  <a:pt x="22225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Rectangle 317"/>
          <p:cNvSpPr/>
          <p:nvPr/>
        </p:nvSpPr>
        <p:spPr>
          <a:xfrm rot="0" flipH="0" flipV="0">
            <a:off x="1926318" y="350630"/>
            <a:ext cx="1895388" cy="184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1000" dirty="0"/>
          </a:p>
        </p:txBody>
      </p:sp>
      <p:sp>
        <p:nvSpPr>
          <p:cNvPr id="318" name="Freeform 318"/>
          <p:cNvSpPr/>
          <p:nvPr/>
        </p:nvSpPr>
        <p:spPr>
          <a:xfrm rot="0" flipH="0" flipV="0">
            <a:off x="1942715" y="413165"/>
            <a:ext cx="26703" cy="88900"/>
          </a:xfrm>
          <a:custGeom>
            <a:pathLst>
              <a:path w="2895600" h="8890000">
                <a:moveTo>
                  <a:pt x="1524000" y="1244600"/>
                </a:moveTo>
                <a:lnTo>
                  <a:pt x="0" y="1244600"/>
                </a:lnTo>
                <a:lnTo>
                  <a:pt x="736600" y="0"/>
                </a:lnTo>
                <a:lnTo>
                  <a:pt x="2895600" y="0"/>
                </a:lnTo>
                <a:lnTo>
                  <a:pt x="2895600" y="8890000"/>
                </a:lnTo>
                <a:lnTo>
                  <a:pt x="1524000" y="8890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 rot="0" flipH="0" flipV="0">
            <a:off x="1998348" y="411387"/>
            <a:ext cx="58326" cy="92456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 rot="0" flipH="0" flipV="0">
            <a:off x="2067216" y="487079"/>
            <a:ext cx="15460" cy="16764"/>
          </a:xfrm>
          <a:custGeom>
            <a:pathLst>
              <a:path w="1676400" h="1676400">
                <a:moveTo>
                  <a:pt x="0" y="838200"/>
                </a:moveTo>
                <a:cubicBezTo>
                  <a:pt x="0" y="609600"/>
                  <a:pt x="82550" y="412750"/>
                  <a:pt x="247650" y="247650"/>
                </a:cubicBezTo>
                <a:cubicBezTo>
                  <a:pt x="412750" y="82550"/>
                  <a:pt x="609600" y="0"/>
                  <a:pt x="838200" y="0"/>
                </a:cubicBezTo>
                <a:cubicBezTo>
                  <a:pt x="1066800" y="0"/>
                  <a:pt x="1263650" y="82550"/>
                  <a:pt x="1428750" y="247650"/>
                </a:cubicBezTo>
                <a:cubicBezTo>
                  <a:pt x="1593850" y="412750"/>
                  <a:pt x="1676400" y="609600"/>
                  <a:pt x="1676400" y="838200"/>
                </a:cubicBezTo>
                <a:cubicBezTo>
                  <a:pt x="1676400" y="1066800"/>
                  <a:pt x="1593850" y="1263650"/>
                  <a:pt x="1428750" y="1428750"/>
                </a:cubicBezTo>
                <a:cubicBezTo>
                  <a:pt x="1263650" y="1593850"/>
                  <a:pt x="1066800" y="1676400"/>
                  <a:pt x="838200" y="1676400"/>
                </a:cubicBezTo>
                <a:cubicBezTo>
                  <a:pt x="609600" y="1676400"/>
                  <a:pt x="412750" y="1593850"/>
                  <a:pt x="247650" y="1428750"/>
                </a:cubicBezTo>
                <a:cubicBezTo>
                  <a:pt x="82550" y="1263650"/>
                  <a:pt x="0" y="1066800"/>
                  <a:pt x="0" y="8382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 rot="0" flipH="0" flipV="0">
            <a:off x="2093334" y="411387"/>
            <a:ext cx="58326" cy="92456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 rot="0" flipH="0" flipV="0">
            <a:off x="2160094" y="411387"/>
            <a:ext cx="58326" cy="92456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 rot="0" flipH="0" flipV="0">
            <a:off x="2227322" y="468029"/>
            <a:ext cx="59029" cy="11684"/>
          </a:xfrm>
          <a:custGeom>
            <a:pathLst>
              <a:path w="6400800" h="1168400">
                <a:moveTo>
                  <a:pt x="0" y="0"/>
                </a:moveTo>
                <a:lnTo>
                  <a:pt x="6400800" y="0"/>
                </a:lnTo>
                <a:lnTo>
                  <a:pt x="6400800" y="1168400"/>
                </a:lnTo>
                <a:lnTo>
                  <a:pt x="0" y="11684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 rot="0" flipH="0" flipV="0">
            <a:off x="2306262" y="413165"/>
            <a:ext cx="26703" cy="88900"/>
          </a:xfrm>
          <a:custGeom>
            <a:pathLst>
              <a:path w="2895600" h="8890000">
                <a:moveTo>
                  <a:pt x="1524000" y="1244600"/>
                </a:moveTo>
                <a:lnTo>
                  <a:pt x="0" y="1244600"/>
                </a:lnTo>
                <a:lnTo>
                  <a:pt x="736600" y="0"/>
                </a:lnTo>
                <a:lnTo>
                  <a:pt x="2895600" y="0"/>
                </a:lnTo>
                <a:lnTo>
                  <a:pt x="2895600" y="8890000"/>
                </a:lnTo>
                <a:lnTo>
                  <a:pt x="1524000" y="8890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 rot="0" flipH="0" flipV="0">
            <a:off x="2362012" y="411387"/>
            <a:ext cx="58326" cy="92456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 rot="0" flipH="0" flipV="0">
            <a:off x="2430763" y="487079"/>
            <a:ext cx="15460" cy="16764"/>
          </a:xfrm>
          <a:custGeom>
            <a:pathLst>
              <a:path w="1676400" h="1676400">
                <a:moveTo>
                  <a:pt x="0" y="838200"/>
                </a:moveTo>
                <a:cubicBezTo>
                  <a:pt x="0" y="609600"/>
                  <a:pt x="82550" y="412750"/>
                  <a:pt x="247650" y="247650"/>
                </a:cubicBezTo>
                <a:cubicBezTo>
                  <a:pt x="412750" y="82550"/>
                  <a:pt x="609600" y="0"/>
                  <a:pt x="838200" y="0"/>
                </a:cubicBezTo>
                <a:cubicBezTo>
                  <a:pt x="1066800" y="0"/>
                  <a:pt x="1263650" y="82550"/>
                  <a:pt x="1428750" y="247650"/>
                </a:cubicBezTo>
                <a:cubicBezTo>
                  <a:pt x="1593850" y="412750"/>
                  <a:pt x="1676400" y="609600"/>
                  <a:pt x="1676400" y="838200"/>
                </a:cubicBezTo>
                <a:cubicBezTo>
                  <a:pt x="1676400" y="1066800"/>
                  <a:pt x="1593850" y="1263650"/>
                  <a:pt x="1428750" y="1428750"/>
                </a:cubicBezTo>
                <a:cubicBezTo>
                  <a:pt x="1263650" y="1593850"/>
                  <a:pt x="1066800" y="1676400"/>
                  <a:pt x="838200" y="1676400"/>
                </a:cubicBezTo>
                <a:cubicBezTo>
                  <a:pt x="609600" y="1676400"/>
                  <a:pt x="412750" y="1593850"/>
                  <a:pt x="247650" y="1428750"/>
                </a:cubicBezTo>
                <a:cubicBezTo>
                  <a:pt x="82550" y="1263650"/>
                  <a:pt x="0" y="1066800"/>
                  <a:pt x="0" y="8382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 rot="0" flipH="0" flipV="0">
            <a:off x="2467891" y="413165"/>
            <a:ext cx="26703" cy="88900"/>
          </a:xfrm>
          <a:custGeom>
            <a:pathLst>
              <a:path w="2895600" h="8890000">
                <a:moveTo>
                  <a:pt x="1524000" y="1244600"/>
                </a:moveTo>
                <a:lnTo>
                  <a:pt x="0" y="1244600"/>
                </a:lnTo>
                <a:lnTo>
                  <a:pt x="736600" y="0"/>
                </a:lnTo>
                <a:lnTo>
                  <a:pt x="2895600" y="0"/>
                </a:lnTo>
                <a:lnTo>
                  <a:pt x="2895600" y="8890000"/>
                </a:lnTo>
                <a:lnTo>
                  <a:pt x="1524000" y="8890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 rot="0" flipH="0" flipV="0">
            <a:off x="2521533" y="413165"/>
            <a:ext cx="56452" cy="90678"/>
          </a:xfrm>
          <a:custGeom>
            <a:pathLst>
              <a:path w="6121400" h="9067800">
                <a:moveTo>
                  <a:pt x="5981700" y="1219200"/>
                </a:moveTo>
                <a:lnTo>
                  <a:pt x="3213100" y="1219200"/>
                </a:lnTo>
                <a:lnTo>
                  <a:pt x="2794000" y="2730500"/>
                </a:lnTo>
                <a:cubicBezTo>
                  <a:pt x="2861733" y="2722034"/>
                  <a:pt x="2929466" y="2715684"/>
                  <a:pt x="2997200" y="2711450"/>
                </a:cubicBezTo>
                <a:cubicBezTo>
                  <a:pt x="3064933" y="2707217"/>
                  <a:pt x="3132666" y="2705100"/>
                  <a:pt x="3200400" y="2705100"/>
                </a:cubicBezTo>
                <a:cubicBezTo>
                  <a:pt x="3302000" y="2705100"/>
                  <a:pt x="3426883" y="2711450"/>
                  <a:pt x="3575050" y="2724150"/>
                </a:cubicBezTo>
                <a:cubicBezTo>
                  <a:pt x="3723216" y="2736850"/>
                  <a:pt x="3881966" y="2766484"/>
                  <a:pt x="4051300" y="2813050"/>
                </a:cubicBezTo>
                <a:cubicBezTo>
                  <a:pt x="4220633" y="2859617"/>
                  <a:pt x="4396316" y="2927350"/>
                  <a:pt x="4578350" y="3016250"/>
                </a:cubicBezTo>
                <a:cubicBezTo>
                  <a:pt x="4760383" y="3105150"/>
                  <a:pt x="4940300" y="3225800"/>
                  <a:pt x="5118100" y="3378200"/>
                </a:cubicBezTo>
                <a:cubicBezTo>
                  <a:pt x="5211233" y="3454400"/>
                  <a:pt x="5314950" y="3560234"/>
                  <a:pt x="5429250" y="3695700"/>
                </a:cubicBezTo>
                <a:cubicBezTo>
                  <a:pt x="5543550" y="3831167"/>
                  <a:pt x="5651500" y="3996267"/>
                  <a:pt x="5753100" y="4191000"/>
                </a:cubicBezTo>
                <a:cubicBezTo>
                  <a:pt x="5854700" y="4385734"/>
                  <a:pt x="5941483" y="4616450"/>
                  <a:pt x="6013450" y="4883150"/>
                </a:cubicBezTo>
                <a:cubicBezTo>
                  <a:pt x="6085416" y="5149850"/>
                  <a:pt x="6121400" y="5452534"/>
                  <a:pt x="6121400" y="5791200"/>
                </a:cubicBezTo>
                <a:cubicBezTo>
                  <a:pt x="6121400" y="6189134"/>
                  <a:pt x="6057900" y="6582834"/>
                  <a:pt x="5930900" y="6972300"/>
                </a:cubicBezTo>
                <a:cubicBezTo>
                  <a:pt x="5803900" y="7361767"/>
                  <a:pt x="5607050" y="7711017"/>
                  <a:pt x="5340350" y="8020050"/>
                </a:cubicBezTo>
                <a:cubicBezTo>
                  <a:pt x="5073650" y="8329084"/>
                  <a:pt x="4728633" y="8580967"/>
                  <a:pt x="4305300" y="8775700"/>
                </a:cubicBezTo>
                <a:cubicBezTo>
                  <a:pt x="3881966" y="8970433"/>
                  <a:pt x="3378200" y="9067800"/>
                  <a:pt x="2794000" y="9067800"/>
                </a:cubicBezTo>
                <a:cubicBezTo>
                  <a:pt x="2658533" y="9067800"/>
                  <a:pt x="2478616" y="9055100"/>
                  <a:pt x="2254250" y="9029700"/>
                </a:cubicBezTo>
                <a:cubicBezTo>
                  <a:pt x="2029883" y="9004300"/>
                  <a:pt x="1788583" y="8936566"/>
                  <a:pt x="1530350" y="8826500"/>
                </a:cubicBezTo>
                <a:cubicBezTo>
                  <a:pt x="1272116" y="8716434"/>
                  <a:pt x="1009650" y="8549217"/>
                  <a:pt x="742950" y="8324850"/>
                </a:cubicBezTo>
                <a:cubicBezTo>
                  <a:pt x="476250" y="8100484"/>
                  <a:pt x="228600" y="7785100"/>
                  <a:pt x="0" y="7378700"/>
                </a:cubicBezTo>
                <a:lnTo>
                  <a:pt x="1016000" y="6527800"/>
                </a:lnTo>
                <a:cubicBezTo>
                  <a:pt x="1066800" y="6646334"/>
                  <a:pt x="1138766" y="6781800"/>
                  <a:pt x="1231900" y="6934200"/>
                </a:cubicBezTo>
                <a:cubicBezTo>
                  <a:pt x="1325033" y="7086600"/>
                  <a:pt x="1447800" y="7230534"/>
                  <a:pt x="1600200" y="7366000"/>
                </a:cubicBezTo>
                <a:cubicBezTo>
                  <a:pt x="1752600" y="7501467"/>
                  <a:pt x="1934633" y="7615767"/>
                  <a:pt x="2146300" y="7708900"/>
                </a:cubicBezTo>
                <a:cubicBezTo>
                  <a:pt x="2357966" y="7802034"/>
                  <a:pt x="2603500" y="7848600"/>
                  <a:pt x="2882900" y="7848600"/>
                </a:cubicBezTo>
                <a:cubicBezTo>
                  <a:pt x="3204633" y="7848600"/>
                  <a:pt x="3484033" y="7795684"/>
                  <a:pt x="3721100" y="7689850"/>
                </a:cubicBezTo>
                <a:cubicBezTo>
                  <a:pt x="3958166" y="7584017"/>
                  <a:pt x="4155016" y="7440084"/>
                  <a:pt x="4311650" y="7258050"/>
                </a:cubicBezTo>
                <a:cubicBezTo>
                  <a:pt x="4468283" y="7076017"/>
                  <a:pt x="4584700" y="6864350"/>
                  <a:pt x="4660900" y="6623050"/>
                </a:cubicBezTo>
                <a:cubicBezTo>
                  <a:pt x="4737100" y="6381750"/>
                  <a:pt x="4775200" y="6129867"/>
                  <a:pt x="4775200" y="5867400"/>
                </a:cubicBezTo>
                <a:cubicBezTo>
                  <a:pt x="4775200" y="5588000"/>
                  <a:pt x="4734983" y="5329767"/>
                  <a:pt x="4654550" y="5092700"/>
                </a:cubicBezTo>
                <a:cubicBezTo>
                  <a:pt x="4574116" y="4855634"/>
                  <a:pt x="4455583" y="4650317"/>
                  <a:pt x="4298950" y="4476750"/>
                </a:cubicBezTo>
                <a:cubicBezTo>
                  <a:pt x="4142316" y="4303184"/>
                  <a:pt x="3951816" y="4167717"/>
                  <a:pt x="3727450" y="4070350"/>
                </a:cubicBezTo>
                <a:cubicBezTo>
                  <a:pt x="3503083" y="3972984"/>
                  <a:pt x="3251200" y="3924300"/>
                  <a:pt x="2971800" y="3924300"/>
                </a:cubicBezTo>
                <a:cubicBezTo>
                  <a:pt x="2692400" y="3924300"/>
                  <a:pt x="2406650" y="3979334"/>
                  <a:pt x="2114550" y="4089400"/>
                </a:cubicBezTo>
                <a:cubicBezTo>
                  <a:pt x="1822450" y="4199467"/>
                  <a:pt x="1570566" y="4402667"/>
                  <a:pt x="1358900" y="4699000"/>
                </a:cubicBezTo>
                <a:lnTo>
                  <a:pt x="901700" y="4699000"/>
                </a:lnTo>
                <a:lnTo>
                  <a:pt x="2298700" y="0"/>
                </a:lnTo>
                <a:lnTo>
                  <a:pt x="59817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 rot="0" flipH="0" flipV="0">
            <a:off x="2665945" y="413165"/>
            <a:ext cx="46146" cy="88900"/>
          </a:xfrm>
          <a:custGeom>
            <a:pathLst>
              <a:path w="5003800" h="8890000">
                <a:moveTo>
                  <a:pt x="1371600" y="4013200"/>
                </a:moveTo>
                <a:lnTo>
                  <a:pt x="1968500" y="4013200"/>
                </a:lnTo>
                <a:cubicBezTo>
                  <a:pt x="2120900" y="4013200"/>
                  <a:pt x="2292350" y="4000500"/>
                  <a:pt x="2482850" y="3975100"/>
                </a:cubicBezTo>
                <a:cubicBezTo>
                  <a:pt x="2673350" y="3949700"/>
                  <a:pt x="2853266" y="3888317"/>
                  <a:pt x="3022600" y="3790950"/>
                </a:cubicBezTo>
                <a:cubicBezTo>
                  <a:pt x="3191933" y="3693584"/>
                  <a:pt x="3335866" y="3553884"/>
                  <a:pt x="3454400" y="3371850"/>
                </a:cubicBezTo>
                <a:cubicBezTo>
                  <a:pt x="3572933" y="3189817"/>
                  <a:pt x="3632200" y="2942167"/>
                  <a:pt x="3632200" y="2628900"/>
                </a:cubicBezTo>
                <a:cubicBezTo>
                  <a:pt x="3632200" y="2307167"/>
                  <a:pt x="3566583" y="2055284"/>
                  <a:pt x="3435350" y="1873250"/>
                </a:cubicBezTo>
                <a:cubicBezTo>
                  <a:pt x="3304116" y="1691217"/>
                  <a:pt x="3149600" y="1555750"/>
                  <a:pt x="2971800" y="1466850"/>
                </a:cubicBezTo>
                <a:cubicBezTo>
                  <a:pt x="2794000" y="1377950"/>
                  <a:pt x="2609850" y="1322917"/>
                  <a:pt x="2419350" y="1301750"/>
                </a:cubicBezTo>
                <a:cubicBezTo>
                  <a:pt x="2228850" y="1280584"/>
                  <a:pt x="2074333" y="1270000"/>
                  <a:pt x="1955800" y="1270000"/>
                </a:cubicBezTo>
                <a:lnTo>
                  <a:pt x="1371600" y="1270000"/>
                </a:lnTo>
                <a:close/>
                <a:moveTo>
                  <a:pt x="1955800" y="0"/>
                </a:moveTo>
                <a:cubicBezTo>
                  <a:pt x="2252133" y="0"/>
                  <a:pt x="2565400" y="25400"/>
                  <a:pt x="2895600" y="76200"/>
                </a:cubicBezTo>
                <a:cubicBezTo>
                  <a:pt x="3225800" y="127000"/>
                  <a:pt x="3560233" y="262467"/>
                  <a:pt x="3898900" y="482600"/>
                </a:cubicBezTo>
                <a:cubicBezTo>
                  <a:pt x="4119033" y="626534"/>
                  <a:pt x="4301066" y="789517"/>
                  <a:pt x="4445000" y="971550"/>
                </a:cubicBezTo>
                <a:cubicBezTo>
                  <a:pt x="4588933" y="1153584"/>
                  <a:pt x="4701116" y="1339850"/>
                  <a:pt x="4781550" y="1530350"/>
                </a:cubicBezTo>
                <a:cubicBezTo>
                  <a:pt x="4861983" y="1720850"/>
                  <a:pt x="4919133" y="1913467"/>
                  <a:pt x="4953000" y="2108200"/>
                </a:cubicBezTo>
                <a:cubicBezTo>
                  <a:pt x="4986866" y="2302934"/>
                  <a:pt x="5003800" y="2480734"/>
                  <a:pt x="5003800" y="2641600"/>
                </a:cubicBezTo>
                <a:cubicBezTo>
                  <a:pt x="5003800" y="3107267"/>
                  <a:pt x="4914900" y="3498850"/>
                  <a:pt x="4737100" y="3816350"/>
                </a:cubicBezTo>
                <a:cubicBezTo>
                  <a:pt x="4559300" y="4133850"/>
                  <a:pt x="4360333" y="4389967"/>
                  <a:pt x="4140200" y="4584700"/>
                </a:cubicBezTo>
                <a:cubicBezTo>
                  <a:pt x="3793066" y="4881034"/>
                  <a:pt x="3424766" y="5071534"/>
                  <a:pt x="3035300" y="5156200"/>
                </a:cubicBezTo>
                <a:cubicBezTo>
                  <a:pt x="2645833" y="5240867"/>
                  <a:pt x="2290233" y="5283200"/>
                  <a:pt x="1968500" y="5283200"/>
                </a:cubicBezTo>
                <a:lnTo>
                  <a:pt x="1371600" y="5283200"/>
                </a:lnTo>
                <a:lnTo>
                  <a:pt x="1371600" y="8890000"/>
                </a:lnTo>
                <a:lnTo>
                  <a:pt x="0" y="8890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 rot="0" flipH="0" flipV="0">
            <a:off x="2717245" y="444407"/>
            <a:ext cx="49894" cy="59436"/>
          </a:xfrm>
          <a:custGeom>
            <a:pathLst>
              <a:path w="5410200" h="5943600">
                <a:moveTo>
                  <a:pt x="4025900" y="2209800"/>
                </a:moveTo>
                <a:cubicBezTo>
                  <a:pt x="3949700" y="1888067"/>
                  <a:pt x="3795183" y="1634067"/>
                  <a:pt x="3562350" y="1447800"/>
                </a:cubicBezTo>
                <a:cubicBezTo>
                  <a:pt x="3329516" y="1261534"/>
                  <a:pt x="3052233" y="1168400"/>
                  <a:pt x="2730500" y="1168400"/>
                </a:cubicBezTo>
                <a:cubicBezTo>
                  <a:pt x="2417233" y="1168400"/>
                  <a:pt x="2142066" y="1263650"/>
                  <a:pt x="1905000" y="1454150"/>
                </a:cubicBezTo>
                <a:cubicBezTo>
                  <a:pt x="1667933" y="1644650"/>
                  <a:pt x="1507066" y="1896534"/>
                  <a:pt x="1422400" y="2209800"/>
                </a:cubicBezTo>
                <a:close/>
                <a:moveTo>
                  <a:pt x="5410200" y="4305300"/>
                </a:moveTo>
                <a:cubicBezTo>
                  <a:pt x="5317066" y="4474634"/>
                  <a:pt x="5209116" y="4641850"/>
                  <a:pt x="5086350" y="4806950"/>
                </a:cubicBezTo>
                <a:cubicBezTo>
                  <a:pt x="4963583" y="4972050"/>
                  <a:pt x="4826000" y="5122334"/>
                  <a:pt x="4673600" y="5257800"/>
                </a:cubicBezTo>
                <a:cubicBezTo>
                  <a:pt x="4504266" y="5410200"/>
                  <a:pt x="4324350" y="5530850"/>
                  <a:pt x="4133850" y="5619750"/>
                </a:cubicBezTo>
                <a:cubicBezTo>
                  <a:pt x="3943350" y="5708650"/>
                  <a:pt x="3759200" y="5778500"/>
                  <a:pt x="3581400" y="5829300"/>
                </a:cubicBezTo>
                <a:cubicBezTo>
                  <a:pt x="3403600" y="5880100"/>
                  <a:pt x="3238500" y="5911850"/>
                  <a:pt x="3086100" y="5924550"/>
                </a:cubicBezTo>
                <a:cubicBezTo>
                  <a:pt x="2933700" y="5937250"/>
                  <a:pt x="2810933" y="5943600"/>
                  <a:pt x="2717800" y="5943600"/>
                </a:cubicBezTo>
                <a:cubicBezTo>
                  <a:pt x="2396066" y="5943600"/>
                  <a:pt x="2072216" y="5886450"/>
                  <a:pt x="1746250" y="5772150"/>
                </a:cubicBezTo>
                <a:cubicBezTo>
                  <a:pt x="1420283" y="5657850"/>
                  <a:pt x="1128183" y="5480050"/>
                  <a:pt x="869950" y="5238750"/>
                </a:cubicBezTo>
                <a:cubicBezTo>
                  <a:pt x="611716" y="4997450"/>
                  <a:pt x="402166" y="4690534"/>
                  <a:pt x="241300" y="4318000"/>
                </a:cubicBezTo>
                <a:cubicBezTo>
                  <a:pt x="80433" y="3945467"/>
                  <a:pt x="0" y="3505200"/>
                  <a:pt x="0" y="2997200"/>
                </a:cubicBezTo>
                <a:cubicBezTo>
                  <a:pt x="0" y="2548467"/>
                  <a:pt x="63500" y="2139950"/>
                  <a:pt x="190500" y="1771650"/>
                </a:cubicBezTo>
                <a:cubicBezTo>
                  <a:pt x="317500" y="1403350"/>
                  <a:pt x="497416" y="1087967"/>
                  <a:pt x="730250" y="825500"/>
                </a:cubicBezTo>
                <a:cubicBezTo>
                  <a:pt x="963083" y="563034"/>
                  <a:pt x="1246716" y="359834"/>
                  <a:pt x="1581150" y="215900"/>
                </a:cubicBezTo>
                <a:cubicBezTo>
                  <a:pt x="1915583" y="71967"/>
                  <a:pt x="2290233" y="0"/>
                  <a:pt x="2705100" y="0"/>
                </a:cubicBezTo>
                <a:cubicBezTo>
                  <a:pt x="3213100" y="0"/>
                  <a:pt x="3644900" y="97367"/>
                  <a:pt x="4000500" y="292100"/>
                </a:cubicBezTo>
                <a:cubicBezTo>
                  <a:pt x="4356100" y="486834"/>
                  <a:pt x="4635500" y="732367"/>
                  <a:pt x="4838700" y="1028700"/>
                </a:cubicBezTo>
                <a:cubicBezTo>
                  <a:pt x="5008033" y="1282700"/>
                  <a:pt x="5137150" y="1591734"/>
                  <a:pt x="5226050" y="1955800"/>
                </a:cubicBezTo>
                <a:cubicBezTo>
                  <a:pt x="5314950" y="2319867"/>
                  <a:pt x="5359400" y="2692400"/>
                  <a:pt x="5359400" y="3073400"/>
                </a:cubicBezTo>
                <a:lnTo>
                  <a:pt x="5359400" y="3276600"/>
                </a:lnTo>
                <a:lnTo>
                  <a:pt x="1346200" y="3276600"/>
                </a:lnTo>
                <a:cubicBezTo>
                  <a:pt x="1354666" y="3530600"/>
                  <a:pt x="1405466" y="3752850"/>
                  <a:pt x="1498600" y="3943350"/>
                </a:cubicBezTo>
                <a:cubicBezTo>
                  <a:pt x="1591733" y="4133850"/>
                  <a:pt x="1710266" y="4290484"/>
                  <a:pt x="1854200" y="4413250"/>
                </a:cubicBezTo>
                <a:cubicBezTo>
                  <a:pt x="1998133" y="4536017"/>
                  <a:pt x="2159000" y="4627034"/>
                  <a:pt x="2336800" y="4686300"/>
                </a:cubicBezTo>
                <a:cubicBezTo>
                  <a:pt x="2514600" y="4745567"/>
                  <a:pt x="2688166" y="4775200"/>
                  <a:pt x="2857500" y="4775200"/>
                </a:cubicBezTo>
                <a:cubicBezTo>
                  <a:pt x="3035300" y="4775200"/>
                  <a:pt x="3198283" y="4747684"/>
                  <a:pt x="3346450" y="4692650"/>
                </a:cubicBezTo>
                <a:cubicBezTo>
                  <a:pt x="3494616" y="4637617"/>
                  <a:pt x="3627966" y="4563534"/>
                  <a:pt x="3746500" y="4470400"/>
                </a:cubicBezTo>
                <a:cubicBezTo>
                  <a:pt x="3771900" y="4453467"/>
                  <a:pt x="3848100" y="4381500"/>
                  <a:pt x="3975100" y="4254500"/>
                </a:cubicBezTo>
                <a:cubicBezTo>
                  <a:pt x="4102100" y="4127500"/>
                  <a:pt x="4216400" y="3941234"/>
                  <a:pt x="4318000" y="3695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 rot="0" flipH="0" flipV="0">
            <a:off x="2776626" y="445931"/>
            <a:ext cx="31622" cy="56134"/>
          </a:xfrm>
          <a:custGeom>
            <a:pathLst>
              <a:path w="3429000" h="5613400">
                <a:moveTo>
                  <a:pt x="0" y="0"/>
                </a:moveTo>
                <a:lnTo>
                  <a:pt x="3429000" y="0"/>
                </a:lnTo>
                <a:lnTo>
                  <a:pt x="3429000" y="1168400"/>
                </a:lnTo>
                <a:lnTo>
                  <a:pt x="1295400" y="1168400"/>
                </a:lnTo>
                <a:lnTo>
                  <a:pt x="1295400" y="5613400"/>
                </a:lnTo>
                <a:lnTo>
                  <a:pt x="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 rot="0" flipH="0" flipV="0">
            <a:off x="2814105" y="440851"/>
            <a:ext cx="47551" cy="65532"/>
          </a:xfrm>
          <a:custGeom>
            <a:pathLst>
              <a:path w="5156200" h="6553200">
                <a:moveTo>
                  <a:pt x="1295400" y="508000"/>
                </a:moveTo>
                <a:lnTo>
                  <a:pt x="1295400" y="3695700"/>
                </a:lnTo>
                <a:lnTo>
                  <a:pt x="5156200" y="0"/>
                </a:lnTo>
                <a:lnTo>
                  <a:pt x="5156200" y="6121400"/>
                </a:lnTo>
                <a:lnTo>
                  <a:pt x="3860800" y="6121400"/>
                </a:lnTo>
                <a:lnTo>
                  <a:pt x="3860800" y="2857500"/>
                </a:lnTo>
                <a:lnTo>
                  <a:pt x="0" y="6553200"/>
                </a:lnTo>
                <a:lnTo>
                  <a:pt x="0" y="50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 rot="0" flipH="0" flipV="0">
            <a:off x="2871377" y="444407"/>
            <a:ext cx="42866" cy="59436"/>
          </a:xfrm>
          <a:custGeom>
            <a:pathLst>
              <a:path w="4648200" h="5943600">
                <a:moveTo>
                  <a:pt x="4648200" y="2108200"/>
                </a:moveTo>
                <a:cubicBezTo>
                  <a:pt x="4470400" y="1811867"/>
                  <a:pt x="4235450" y="1581150"/>
                  <a:pt x="3943350" y="1416050"/>
                </a:cubicBezTo>
                <a:cubicBezTo>
                  <a:pt x="3651250" y="1250950"/>
                  <a:pt x="3344333" y="1168400"/>
                  <a:pt x="3022600" y="1168400"/>
                </a:cubicBezTo>
                <a:cubicBezTo>
                  <a:pt x="2819400" y="1168400"/>
                  <a:pt x="2616200" y="1206500"/>
                  <a:pt x="2413000" y="1282700"/>
                </a:cubicBezTo>
                <a:cubicBezTo>
                  <a:pt x="2209800" y="1358900"/>
                  <a:pt x="2029883" y="1473200"/>
                  <a:pt x="1873250" y="1625600"/>
                </a:cubicBezTo>
                <a:cubicBezTo>
                  <a:pt x="1716616" y="1778000"/>
                  <a:pt x="1589616" y="1966384"/>
                  <a:pt x="1492250" y="2190750"/>
                </a:cubicBezTo>
                <a:cubicBezTo>
                  <a:pt x="1394883" y="2415117"/>
                  <a:pt x="1346200" y="2675467"/>
                  <a:pt x="1346200" y="2971800"/>
                </a:cubicBezTo>
                <a:cubicBezTo>
                  <a:pt x="1346200" y="3217334"/>
                  <a:pt x="1384300" y="3448050"/>
                  <a:pt x="1460500" y="3663950"/>
                </a:cubicBezTo>
                <a:cubicBezTo>
                  <a:pt x="1536700" y="3879850"/>
                  <a:pt x="1644650" y="4070350"/>
                  <a:pt x="1784350" y="4235450"/>
                </a:cubicBezTo>
                <a:cubicBezTo>
                  <a:pt x="1924050" y="4400550"/>
                  <a:pt x="2097616" y="4531784"/>
                  <a:pt x="2305050" y="4629150"/>
                </a:cubicBezTo>
                <a:cubicBezTo>
                  <a:pt x="2512483" y="4726517"/>
                  <a:pt x="2747433" y="4775200"/>
                  <a:pt x="3009900" y="4775200"/>
                </a:cubicBezTo>
                <a:cubicBezTo>
                  <a:pt x="3255433" y="4775200"/>
                  <a:pt x="3471333" y="4737100"/>
                  <a:pt x="3657600" y="4660900"/>
                </a:cubicBezTo>
                <a:cubicBezTo>
                  <a:pt x="3843866" y="4584700"/>
                  <a:pt x="4004733" y="4493684"/>
                  <a:pt x="4140200" y="4387850"/>
                </a:cubicBezTo>
                <a:cubicBezTo>
                  <a:pt x="4275666" y="4282017"/>
                  <a:pt x="4383616" y="4176184"/>
                  <a:pt x="4464050" y="4070350"/>
                </a:cubicBezTo>
                <a:cubicBezTo>
                  <a:pt x="4544483" y="3964517"/>
                  <a:pt x="4605866" y="3881967"/>
                  <a:pt x="4648200" y="3822700"/>
                </a:cubicBezTo>
                <a:lnTo>
                  <a:pt x="4648200" y="5524500"/>
                </a:lnTo>
                <a:cubicBezTo>
                  <a:pt x="4360333" y="5693834"/>
                  <a:pt x="4085166" y="5806016"/>
                  <a:pt x="3822700" y="5861050"/>
                </a:cubicBezTo>
                <a:cubicBezTo>
                  <a:pt x="3560233" y="5916083"/>
                  <a:pt x="3318933" y="5943600"/>
                  <a:pt x="3098800" y="5943600"/>
                </a:cubicBezTo>
                <a:cubicBezTo>
                  <a:pt x="2616200" y="5943600"/>
                  <a:pt x="2186516" y="5873750"/>
                  <a:pt x="1809750" y="5734050"/>
                </a:cubicBezTo>
                <a:cubicBezTo>
                  <a:pt x="1432983" y="5594350"/>
                  <a:pt x="1096433" y="5376334"/>
                  <a:pt x="800100" y="5080000"/>
                </a:cubicBezTo>
                <a:cubicBezTo>
                  <a:pt x="503766" y="4783667"/>
                  <a:pt x="296333" y="4461934"/>
                  <a:pt x="177800" y="4114800"/>
                </a:cubicBezTo>
                <a:cubicBezTo>
                  <a:pt x="59266" y="3767667"/>
                  <a:pt x="0" y="3395134"/>
                  <a:pt x="0" y="2997200"/>
                </a:cubicBezTo>
                <a:cubicBezTo>
                  <a:pt x="0" y="2463800"/>
                  <a:pt x="91016" y="2015067"/>
                  <a:pt x="273050" y="1651000"/>
                </a:cubicBezTo>
                <a:cubicBezTo>
                  <a:pt x="455083" y="1286934"/>
                  <a:pt x="668866" y="990600"/>
                  <a:pt x="914400" y="762000"/>
                </a:cubicBezTo>
                <a:cubicBezTo>
                  <a:pt x="1210733" y="482600"/>
                  <a:pt x="1530350" y="285750"/>
                  <a:pt x="1873250" y="171450"/>
                </a:cubicBezTo>
                <a:cubicBezTo>
                  <a:pt x="2216150" y="57150"/>
                  <a:pt x="2599266" y="0"/>
                  <a:pt x="3022600" y="0"/>
                </a:cubicBezTo>
                <a:cubicBezTo>
                  <a:pt x="3420533" y="0"/>
                  <a:pt x="3746500" y="40217"/>
                  <a:pt x="4000500" y="120650"/>
                </a:cubicBezTo>
                <a:cubicBezTo>
                  <a:pt x="4254500" y="201084"/>
                  <a:pt x="4470400" y="296334"/>
                  <a:pt x="4648200" y="406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 rot="0" flipH="0" flipV="0">
            <a:off x="2916469" y="445931"/>
            <a:ext cx="42398" cy="56134"/>
          </a:xfrm>
          <a:custGeom>
            <a:pathLst>
              <a:path w="4597400" h="5613400">
                <a:moveTo>
                  <a:pt x="1651000" y="1168400"/>
                </a:moveTo>
                <a:lnTo>
                  <a:pt x="0" y="1168400"/>
                </a:lnTo>
                <a:lnTo>
                  <a:pt x="0" y="0"/>
                </a:lnTo>
                <a:lnTo>
                  <a:pt x="4597400" y="0"/>
                </a:lnTo>
                <a:lnTo>
                  <a:pt x="4597400" y="1168400"/>
                </a:lnTo>
                <a:lnTo>
                  <a:pt x="2946400" y="1168400"/>
                </a:lnTo>
                <a:lnTo>
                  <a:pt x="2946400" y="5613400"/>
                </a:lnTo>
                <a:lnTo>
                  <a:pt x="165100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 rot="0" flipH="0" flipV="0">
            <a:off x="2964841" y="444407"/>
            <a:ext cx="52704" cy="84328"/>
          </a:xfrm>
          <a:custGeom>
            <a:pathLst>
              <a:path w="5715000" h="8432800">
                <a:moveTo>
                  <a:pt x="2806700" y="1168400"/>
                </a:moveTo>
                <a:cubicBezTo>
                  <a:pt x="2603500" y="1168400"/>
                  <a:pt x="2406650" y="1206500"/>
                  <a:pt x="2216150" y="1282700"/>
                </a:cubicBezTo>
                <a:cubicBezTo>
                  <a:pt x="2025650" y="1358900"/>
                  <a:pt x="1856316" y="1473200"/>
                  <a:pt x="1708150" y="1625600"/>
                </a:cubicBezTo>
                <a:cubicBezTo>
                  <a:pt x="1559983" y="1778000"/>
                  <a:pt x="1441450" y="1968500"/>
                  <a:pt x="1352550" y="2197100"/>
                </a:cubicBezTo>
                <a:cubicBezTo>
                  <a:pt x="1263650" y="2425700"/>
                  <a:pt x="1219200" y="2688167"/>
                  <a:pt x="1219200" y="2984500"/>
                </a:cubicBezTo>
                <a:cubicBezTo>
                  <a:pt x="1219200" y="3221567"/>
                  <a:pt x="1253066" y="3448050"/>
                  <a:pt x="1320800" y="3663950"/>
                </a:cubicBezTo>
                <a:cubicBezTo>
                  <a:pt x="1388533" y="3879850"/>
                  <a:pt x="1488016" y="4070350"/>
                  <a:pt x="1619250" y="4235450"/>
                </a:cubicBezTo>
                <a:cubicBezTo>
                  <a:pt x="1750483" y="4400550"/>
                  <a:pt x="1915583" y="4531784"/>
                  <a:pt x="2114550" y="4629150"/>
                </a:cubicBezTo>
                <a:cubicBezTo>
                  <a:pt x="2313516" y="4726517"/>
                  <a:pt x="2544233" y="4775200"/>
                  <a:pt x="2806700" y="4775200"/>
                </a:cubicBezTo>
                <a:cubicBezTo>
                  <a:pt x="3052233" y="4775200"/>
                  <a:pt x="3272366" y="4728634"/>
                  <a:pt x="3467100" y="4635500"/>
                </a:cubicBezTo>
                <a:cubicBezTo>
                  <a:pt x="3661833" y="4542367"/>
                  <a:pt x="3824816" y="4413250"/>
                  <a:pt x="3956050" y="4248150"/>
                </a:cubicBezTo>
                <a:cubicBezTo>
                  <a:pt x="4087283" y="4083050"/>
                  <a:pt x="4188883" y="3890434"/>
                  <a:pt x="4260850" y="3670300"/>
                </a:cubicBezTo>
                <a:cubicBezTo>
                  <a:pt x="4332816" y="3450167"/>
                  <a:pt x="4368800" y="3213100"/>
                  <a:pt x="4368800" y="2959100"/>
                </a:cubicBezTo>
                <a:cubicBezTo>
                  <a:pt x="4368800" y="2671234"/>
                  <a:pt x="4324350" y="2415117"/>
                  <a:pt x="4235450" y="2190750"/>
                </a:cubicBezTo>
                <a:cubicBezTo>
                  <a:pt x="4146550" y="1966384"/>
                  <a:pt x="4028016" y="1778000"/>
                  <a:pt x="3879850" y="1625600"/>
                </a:cubicBezTo>
                <a:cubicBezTo>
                  <a:pt x="3731683" y="1473200"/>
                  <a:pt x="3564466" y="1358900"/>
                  <a:pt x="3378200" y="1282700"/>
                </a:cubicBezTo>
                <a:cubicBezTo>
                  <a:pt x="3191933" y="1206500"/>
                  <a:pt x="3001433" y="1168400"/>
                  <a:pt x="2806700" y="1168400"/>
                </a:cubicBezTo>
                <a:close/>
                <a:moveTo>
                  <a:pt x="1295400" y="762000"/>
                </a:moveTo>
                <a:cubicBezTo>
                  <a:pt x="1430866" y="601134"/>
                  <a:pt x="1574800" y="472017"/>
                  <a:pt x="1727200" y="374650"/>
                </a:cubicBezTo>
                <a:cubicBezTo>
                  <a:pt x="1879600" y="277284"/>
                  <a:pt x="2032000" y="201084"/>
                  <a:pt x="2184400" y="146050"/>
                </a:cubicBezTo>
                <a:cubicBezTo>
                  <a:pt x="2336800" y="91017"/>
                  <a:pt x="2482850" y="52917"/>
                  <a:pt x="2622550" y="31750"/>
                </a:cubicBezTo>
                <a:cubicBezTo>
                  <a:pt x="2762250" y="10584"/>
                  <a:pt x="2887133" y="0"/>
                  <a:pt x="2997200" y="0"/>
                </a:cubicBezTo>
                <a:cubicBezTo>
                  <a:pt x="3361266" y="0"/>
                  <a:pt x="3708400" y="69850"/>
                  <a:pt x="4038600" y="209550"/>
                </a:cubicBezTo>
                <a:cubicBezTo>
                  <a:pt x="4368800" y="349250"/>
                  <a:pt x="4656666" y="546100"/>
                  <a:pt x="4902200" y="800100"/>
                </a:cubicBezTo>
                <a:cubicBezTo>
                  <a:pt x="5147733" y="1054100"/>
                  <a:pt x="5344583" y="1363134"/>
                  <a:pt x="5492750" y="1727200"/>
                </a:cubicBezTo>
                <a:cubicBezTo>
                  <a:pt x="5640916" y="2091267"/>
                  <a:pt x="5715000" y="2497667"/>
                  <a:pt x="5715000" y="2946400"/>
                </a:cubicBezTo>
                <a:cubicBezTo>
                  <a:pt x="5715000" y="3403600"/>
                  <a:pt x="5636683" y="3818467"/>
                  <a:pt x="5480050" y="4191000"/>
                </a:cubicBezTo>
                <a:cubicBezTo>
                  <a:pt x="5323416" y="4563534"/>
                  <a:pt x="5115983" y="4878917"/>
                  <a:pt x="4857750" y="5137150"/>
                </a:cubicBezTo>
                <a:cubicBezTo>
                  <a:pt x="4599516" y="5395384"/>
                  <a:pt x="4309533" y="5594350"/>
                  <a:pt x="3987800" y="5734050"/>
                </a:cubicBezTo>
                <a:cubicBezTo>
                  <a:pt x="3666066" y="5873750"/>
                  <a:pt x="3340100" y="5943600"/>
                  <a:pt x="3009900" y="5943600"/>
                </a:cubicBezTo>
                <a:cubicBezTo>
                  <a:pt x="2933700" y="5943600"/>
                  <a:pt x="2827866" y="5935133"/>
                  <a:pt x="2692400" y="5918200"/>
                </a:cubicBezTo>
                <a:cubicBezTo>
                  <a:pt x="2556933" y="5901266"/>
                  <a:pt x="2410883" y="5863166"/>
                  <a:pt x="2254250" y="5803900"/>
                </a:cubicBezTo>
                <a:cubicBezTo>
                  <a:pt x="2097616" y="5744634"/>
                  <a:pt x="1934633" y="5659967"/>
                  <a:pt x="1765300" y="5549900"/>
                </a:cubicBezTo>
                <a:cubicBezTo>
                  <a:pt x="1595966" y="5439834"/>
                  <a:pt x="1439333" y="5295900"/>
                  <a:pt x="1295400" y="5118100"/>
                </a:cubicBezTo>
                <a:lnTo>
                  <a:pt x="1295400" y="8432800"/>
                </a:lnTo>
                <a:lnTo>
                  <a:pt x="0" y="8432800"/>
                </a:lnTo>
                <a:lnTo>
                  <a:pt x="0" y="152400"/>
                </a:lnTo>
                <a:lnTo>
                  <a:pt x="1295400" y="15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 rot="0" flipH="0" flipV="0">
            <a:off x="3024573" y="444407"/>
            <a:ext cx="52704" cy="59436"/>
          </a:xfrm>
          <a:custGeom>
            <a:pathLst>
              <a:path w="5715000" h="5943600">
                <a:moveTo>
                  <a:pt x="2921000" y="1168400"/>
                </a:moveTo>
                <a:cubicBezTo>
                  <a:pt x="2683933" y="1168400"/>
                  <a:pt x="2468033" y="1214967"/>
                  <a:pt x="2273300" y="1308100"/>
                </a:cubicBezTo>
                <a:cubicBezTo>
                  <a:pt x="2078566" y="1401234"/>
                  <a:pt x="1913466" y="1530350"/>
                  <a:pt x="1778000" y="1695450"/>
                </a:cubicBezTo>
                <a:cubicBezTo>
                  <a:pt x="1642533" y="1860550"/>
                  <a:pt x="1536700" y="2053167"/>
                  <a:pt x="1460500" y="2273300"/>
                </a:cubicBezTo>
                <a:cubicBezTo>
                  <a:pt x="1384300" y="2493434"/>
                  <a:pt x="1346200" y="2730500"/>
                  <a:pt x="1346200" y="2984500"/>
                </a:cubicBezTo>
                <a:cubicBezTo>
                  <a:pt x="1346200" y="3221567"/>
                  <a:pt x="1382183" y="3448050"/>
                  <a:pt x="1454150" y="3663950"/>
                </a:cubicBezTo>
                <a:cubicBezTo>
                  <a:pt x="1526116" y="3879850"/>
                  <a:pt x="1627716" y="4070350"/>
                  <a:pt x="1758950" y="4235450"/>
                </a:cubicBezTo>
                <a:cubicBezTo>
                  <a:pt x="1890183" y="4400550"/>
                  <a:pt x="2053166" y="4531784"/>
                  <a:pt x="2247900" y="4629150"/>
                </a:cubicBezTo>
                <a:cubicBezTo>
                  <a:pt x="2442633" y="4726517"/>
                  <a:pt x="2667000" y="4775200"/>
                  <a:pt x="2921000" y="4775200"/>
                </a:cubicBezTo>
                <a:cubicBezTo>
                  <a:pt x="3420533" y="4775200"/>
                  <a:pt x="3807883" y="4603750"/>
                  <a:pt x="4083050" y="4260850"/>
                </a:cubicBezTo>
                <a:cubicBezTo>
                  <a:pt x="4358216" y="3917950"/>
                  <a:pt x="4495800" y="3488267"/>
                  <a:pt x="4495800" y="2971800"/>
                </a:cubicBezTo>
                <a:cubicBezTo>
                  <a:pt x="4495800" y="2667000"/>
                  <a:pt x="4451350" y="2402417"/>
                  <a:pt x="4362450" y="2178050"/>
                </a:cubicBezTo>
                <a:cubicBezTo>
                  <a:pt x="4273550" y="1953684"/>
                  <a:pt x="4157133" y="1767417"/>
                  <a:pt x="4013200" y="1619250"/>
                </a:cubicBezTo>
                <a:cubicBezTo>
                  <a:pt x="3869266" y="1471084"/>
                  <a:pt x="3702050" y="1358900"/>
                  <a:pt x="3511550" y="1282700"/>
                </a:cubicBezTo>
                <a:cubicBezTo>
                  <a:pt x="3321050" y="1206500"/>
                  <a:pt x="3124200" y="1168400"/>
                  <a:pt x="2921000" y="1168400"/>
                </a:cubicBezTo>
                <a:close/>
                <a:moveTo>
                  <a:pt x="5715000" y="152400"/>
                </a:moveTo>
                <a:lnTo>
                  <a:pt x="5715000" y="5765800"/>
                </a:lnTo>
                <a:lnTo>
                  <a:pt x="4419600" y="5765800"/>
                </a:lnTo>
                <a:lnTo>
                  <a:pt x="4419600" y="5181600"/>
                </a:lnTo>
                <a:cubicBezTo>
                  <a:pt x="4360333" y="5249334"/>
                  <a:pt x="4284133" y="5327650"/>
                  <a:pt x="4191000" y="5416550"/>
                </a:cubicBezTo>
                <a:cubicBezTo>
                  <a:pt x="4097866" y="5505450"/>
                  <a:pt x="3981450" y="5588000"/>
                  <a:pt x="3841750" y="5664200"/>
                </a:cubicBezTo>
                <a:cubicBezTo>
                  <a:pt x="3702050" y="5740400"/>
                  <a:pt x="3539066" y="5806016"/>
                  <a:pt x="3352800" y="5861050"/>
                </a:cubicBezTo>
                <a:cubicBezTo>
                  <a:pt x="3166533" y="5916083"/>
                  <a:pt x="2954866" y="5943600"/>
                  <a:pt x="2717800" y="5943600"/>
                </a:cubicBezTo>
                <a:cubicBezTo>
                  <a:pt x="2286000" y="5943600"/>
                  <a:pt x="1902883" y="5858933"/>
                  <a:pt x="1568450" y="5689600"/>
                </a:cubicBezTo>
                <a:cubicBezTo>
                  <a:pt x="1234016" y="5520267"/>
                  <a:pt x="950383" y="5295900"/>
                  <a:pt x="717550" y="5016500"/>
                </a:cubicBezTo>
                <a:cubicBezTo>
                  <a:pt x="484716" y="4737100"/>
                  <a:pt x="306916" y="4419600"/>
                  <a:pt x="184150" y="4064000"/>
                </a:cubicBezTo>
                <a:cubicBezTo>
                  <a:pt x="61383" y="3708400"/>
                  <a:pt x="0" y="3340100"/>
                  <a:pt x="0" y="2959100"/>
                </a:cubicBezTo>
                <a:cubicBezTo>
                  <a:pt x="0" y="2578100"/>
                  <a:pt x="59266" y="2209800"/>
                  <a:pt x="177800" y="1854200"/>
                </a:cubicBezTo>
                <a:cubicBezTo>
                  <a:pt x="296333" y="1498600"/>
                  <a:pt x="472016" y="1183217"/>
                  <a:pt x="704850" y="908050"/>
                </a:cubicBezTo>
                <a:cubicBezTo>
                  <a:pt x="937683" y="632884"/>
                  <a:pt x="1223433" y="412750"/>
                  <a:pt x="1562100" y="247650"/>
                </a:cubicBezTo>
                <a:cubicBezTo>
                  <a:pt x="1900766" y="82550"/>
                  <a:pt x="2290233" y="0"/>
                  <a:pt x="2730500" y="0"/>
                </a:cubicBezTo>
                <a:cubicBezTo>
                  <a:pt x="2832100" y="0"/>
                  <a:pt x="2952750" y="8467"/>
                  <a:pt x="3092450" y="25400"/>
                </a:cubicBezTo>
                <a:cubicBezTo>
                  <a:pt x="3232150" y="42334"/>
                  <a:pt x="3378200" y="78317"/>
                  <a:pt x="3530600" y="133350"/>
                </a:cubicBezTo>
                <a:cubicBezTo>
                  <a:pt x="3683000" y="188384"/>
                  <a:pt x="3835400" y="270934"/>
                  <a:pt x="3987800" y="381000"/>
                </a:cubicBezTo>
                <a:cubicBezTo>
                  <a:pt x="4140200" y="491067"/>
                  <a:pt x="4284133" y="635000"/>
                  <a:pt x="4419600" y="812800"/>
                </a:cubicBezTo>
                <a:lnTo>
                  <a:pt x="4419600" y="15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 rot="0" flipH="0" flipV="0">
            <a:off x="3089459" y="445931"/>
            <a:ext cx="53173" cy="72136"/>
          </a:xfrm>
          <a:custGeom>
            <a:pathLst>
              <a:path w="5765800" h="7213600">
                <a:moveTo>
                  <a:pt x="0" y="0"/>
                </a:moveTo>
                <a:lnTo>
                  <a:pt x="1295400" y="0"/>
                </a:lnTo>
                <a:lnTo>
                  <a:pt x="1295400" y="4445000"/>
                </a:lnTo>
                <a:lnTo>
                  <a:pt x="3530600" y="4445000"/>
                </a:lnTo>
                <a:lnTo>
                  <a:pt x="3530600" y="0"/>
                </a:lnTo>
                <a:lnTo>
                  <a:pt x="4826000" y="0"/>
                </a:lnTo>
                <a:lnTo>
                  <a:pt x="4826000" y="4445000"/>
                </a:lnTo>
                <a:lnTo>
                  <a:pt x="5765800" y="4445000"/>
                </a:lnTo>
                <a:lnTo>
                  <a:pt x="5765800" y="7213600"/>
                </a:lnTo>
                <a:lnTo>
                  <a:pt x="4572000" y="7213600"/>
                </a:lnTo>
                <a:lnTo>
                  <a:pt x="4572000" y="5613400"/>
                </a:lnTo>
                <a:lnTo>
                  <a:pt x="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 rot="0" flipH="0" flipV="0">
            <a:off x="3148489" y="440851"/>
            <a:ext cx="47551" cy="65532"/>
          </a:xfrm>
          <a:custGeom>
            <a:pathLst>
              <a:path w="5156200" h="6553200">
                <a:moveTo>
                  <a:pt x="1295400" y="508000"/>
                </a:moveTo>
                <a:lnTo>
                  <a:pt x="1295400" y="3695700"/>
                </a:lnTo>
                <a:lnTo>
                  <a:pt x="5156200" y="0"/>
                </a:lnTo>
                <a:lnTo>
                  <a:pt x="5156200" y="6121400"/>
                </a:lnTo>
                <a:lnTo>
                  <a:pt x="3860800" y="6121400"/>
                </a:lnTo>
                <a:lnTo>
                  <a:pt x="3860800" y="2857500"/>
                </a:lnTo>
                <a:lnTo>
                  <a:pt x="0" y="6553200"/>
                </a:lnTo>
                <a:lnTo>
                  <a:pt x="0" y="50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 rot="0" flipH="0" flipV="0">
            <a:off x="3201896" y="445931"/>
            <a:ext cx="42866" cy="56134"/>
          </a:xfrm>
          <a:custGeom>
            <a:pathLst>
              <a:path w="4648200" h="5613400">
                <a:moveTo>
                  <a:pt x="3352800" y="1117600"/>
                </a:moveTo>
                <a:lnTo>
                  <a:pt x="2552700" y="1117600"/>
                </a:lnTo>
                <a:cubicBezTo>
                  <a:pt x="2425700" y="1117600"/>
                  <a:pt x="2302933" y="1123950"/>
                  <a:pt x="2184400" y="1136650"/>
                </a:cubicBezTo>
                <a:cubicBezTo>
                  <a:pt x="2065866" y="1149350"/>
                  <a:pt x="1960033" y="1185334"/>
                  <a:pt x="1866900" y="1244600"/>
                </a:cubicBezTo>
                <a:cubicBezTo>
                  <a:pt x="1799166" y="1286934"/>
                  <a:pt x="1733550" y="1352550"/>
                  <a:pt x="1670050" y="1441450"/>
                </a:cubicBezTo>
                <a:cubicBezTo>
                  <a:pt x="1606550" y="1530350"/>
                  <a:pt x="1574800" y="1651000"/>
                  <a:pt x="1574800" y="1803400"/>
                </a:cubicBezTo>
                <a:cubicBezTo>
                  <a:pt x="1574800" y="1964267"/>
                  <a:pt x="1604433" y="2084917"/>
                  <a:pt x="1663700" y="2165350"/>
                </a:cubicBezTo>
                <a:cubicBezTo>
                  <a:pt x="1722966" y="2245784"/>
                  <a:pt x="1782233" y="2307167"/>
                  <a:pt x="1841500" y="2349500"/>
                </a:cubicBezTo>
                <a:cubicBezTo>
                  <a:pt x="1976966" y="2434167"/>
                  <a:pt x="2218266" y="2476500"/>
                  <a:pt x="2565400" y="2476500"/>
                </a:cubicBezTo>
                <a:lnTo>
                  <a:pt x="3352800" y="2476500"/>
                </a:lnTo>
                <a:close/>
                <a:moveTo>
                  <a:pt x="1765300" y="3390900"/>
                </a:moveTo>
                <a:cubicBezTo>
                  <a:pt x="1612900" y="3373967"/>
                  <a:pt x="1458383" y="3331634"/>
                  <a:pt x="1301750" y="3263900"/>
                </a:cubicBezTo>
                <a:cubicBezTo>
                  <a:pt x="1145116" y="3196167"/>
                  <a:pt x="1003300" y="3103034"/>
                  <a:pt x="876300" y="2984500"/>
                </a:cubicBezTo>
                <a:cubicBezTo>
                  <a:pt x="774700" y="2882900"/>
                  <a:pt x="692150" y="2777067"/>
                  <a:pt x="628650" y="2667000"/>
                </a:cubicBezTo>
                <a:cubicBezTo>
                  <a:pt x="565150" y="2556934"/>
                  <a:pt x="516466" y="2448984"/>
                  <a:pt x="482600" y="2343150"/>
                </a:cubicBezTo>
                <a:cubicBezTo>
                  <a:pt x="448733" y="2237317"/>
                  <a:pt x="427566" y="2137834"/>
                  <a:pt x="419100" y="2044700"/>
                </a:cubicBezTo>
                <a:cubicBezTo>
                  <a:pt x="410633" y="1951567"/>
                  <a:pt x="406400" y="1871134"/>
                  <a:pt x="406400" y="1803400"/>
                </a:cubicBezTo>
                <a:cubicBezTo>
                  <a:pt x="406400" y="1617134"/>
                  <a:pt x="436033" y="1407584"/>
                  <a:pt x="495300" y="1174750"/>
                </a:cubicBezTo>
                <a:cubicBezTo>
                  <a:pt x="554566" y="941917"/>
                  <a:pt x="694266" y="719667"/>
                  <a:pt x="914400" y="508000"/>
                </a:cubicBezTo>
                <a:cubicBezTo>
                  <a:pt x="1151466" y="287867"/>
                  <a:pt x="1409700" y="148167"/>
                  <a:pt x="1689100" y="88900"/>
                </a:cubicBezTo>
                <a:cubicBezTo>
                  <a:pt x="1968500" y="29634"/>
                  <a:pt x="2256366" y="0"/>
                  <a:pt x="2552700" y="0"/>
                </a:cubicBezTo>
                <a:lnTo>
                  <a:pt x="4648200" y="0"/>
                </a:lnTo>
                <a:lnTo>
                  <a:pt x="4648200" y="5613400"/>
                </a:lnTo>
                <a:lnTo>
                  <a:pt x="3352800" y="5613400"/>
                </a:lnTo>
                <a:lnTo>
                  <a:pt x="3352800" y="3543300"/>
                </a:lnTo>
                <a:lnTo>
                  <a:pt x="3060700" y="3543300"/>
                </a:lnTo>
                <a:lnTo>
                  <a:pt x="1524000" y="5613400"/>
                </a:lnTo>
                <a:lnTo>
                  <a:pt x="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 rot="0" flipH="0" flipV="0">
            <a:off x="3275332" y="445931"/>
            <a:ext cx="57858" cy="82804"/>
          </a:xfrm>
          <a:custGeom>
            <a:pathLst>
              <a:path w="6273800" h="8280400">
                <a:moveTo>
                  <a:pt x="2501900" y="4572000"/>
                </a:moveTo>
                <a:lnTo>
                  <a:pt x="0" y="0"/>
                </a:lnTo>
                <a:lnTo>
                  <a:pt x="1574800" y="0"/>
                </a:lnTo>
                <a:lnTo>
                  <a:pt x="3225800" y="3162300"/>
                </a:lnTo>
                <a:lnTo>
                  <a:pt x="4800600" y="0"/>
                </a:lnTo>
                <a:lnTo>
                  <a:pt x="6273800" y="0"/>
                </a:lnTo>
                <a:lnTo>
                  <a:pt x="2019300" y="8280400"/>
                </a:lnTo>
                <a:lnTo>
                  <a:pt x="546100" y="828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 rot="0" flipH="0" flipV="0">
            <a:off x="3337758" y="445931"/>
            <a:ext cx="41227" cy="56134"/>
          </a:xfrm>
          <a:custGeom>
            <a:pathLst>
              <a:path w="4470400" h="5613400">
                <a:moveTo>
                  <a:pt x="3175000" y="3441700"/>
                </a:moveTo>
                <a:cubicBezTo>
                  <a:pt x="3005666" y="3475567"/>
                  <a:pt x="2821516" y="3503084"/>
                  <a:pt x="2622550" y="3524250"/>
                </a:cubicBezTo>
                <a:cubicBezTo>
                  <a:pt x="2423583" y="3545417"/>
                  <a:pt x="2222500" y="3556000"/>
                  <a:pt x="2019300" y="3556000"/>
                </a:cubicBezTo>
                <a:cubicBezTo>
                  <a:pt x="1799166" y="3556000"/>
                  <a:pt x="1555750" y="3532717"/>
                  <a:pt x="1289050" y="3486150"/>
                </a:cubicBezTo>
                <a:cubicBezTo>
                  <a:pt x="1022350" y="3439584"/>
                  <a:pt x="774700" y="3327400"/>
                  <a:pt x="546100" y="3149600"/>
                </a:cubicBezTo>
                <a:cubicBezTo>
                  <a:pt x="300566" y="2954867"/>
                  <a:pt x="148166" y="2741084"/>
                  <a:pt x="88900" y="2508250"/>
                </a:cubicBezTo>
                <a:cubicBezTo>
                  <a:pt x="29633" y="2275417"/>
                  <a:pt x="0" y="2040467"/>
                  <a:pt x="0" y="1803400"/>
                </a:cubicBezTo>
                <a:lnTo>
                  <a:pt x="0" y="0"/>
                </a:lnTo>
                <a:lnTo>
                  <a:pt x="1295400" y="0"/>
                </a:lnTo>
                <a:lnTo>
                  <a:pt x="1295400" y="1536700"/>
                </a:lnTo>
                <a:cubicBezTo>
                  <a:pt x="1295400" y="1697567"/>
                  <a:pt x="1316566" y="1845734"/>
                  <a:pt x="1358900" y="1981200"/>
                </a:cubicBezTo>
                <a:cubicBezTo>
                  <a:pt x="1401233" y="2116667"/>
                  <a:pt x="1494366" y="2226734"/>
                  <a:pt x="1638300" y="2311400"/>
                </a:cubicBezTo>
                <a:cubicBezTo>
                  <a:pt x="1739900" y="2370667"/>
                  <a:pt x="1856316" y="2406650"/>
                  <a:pt x="1987550" y="2419350"/>
                </a:cubicBezTo>
                <a:cubicBezTo>
                  <a:pt x="2118783" y="2432050"/>
                  <a:pt x="2218266" y="2438400"/>
                  <a:pt x="2286000" y="2438400"/>
                </a:cubicBezTo>
                <a:cubicBezTo>
                  <a:pt x="2480733" y="2438400"/>
                  <a:pt x="2654300" y="2423584"/>
                  <a:pt x="2806700" y="2393950"/>
                </a:cubicBezTo>
                <a:cubicBezTo>
                  <a:pt x="2959100" y="2364317"/>
                  <a:pt x="3081866" y="2332567"/>
                  <a:pt x="3175000" y="2298700"/>
                </a:cubicBezTo>
                <a:lnTo>
                  <a:pt x="3175000" y="0"/>
                </a:lnTo>
                <a:lnTo>
                  <a:pt x="4470400" y="0"/>
                </a:lnTo>
                <a:lnTo>
                  <a:pt x="4470400" y="5613400"/>
                </a:lnTo>
                <a:lnTo>
                  <a:pt x="317500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 rot="0" flipH="0" flipV="0">
            <a:off x="3388355" y="444407"/>
            <a:ext cx="52704" cy="59436"/>
          </a:xfrm>
          <a:custGeom>
            <a:pathLst>
              <a:path w="5715000" h="5943600">
                <a:moveTo>
                  <a:pt x="2921000" y="1168400"/>
                </a:moveTo>
                <a:cubicBezTo>
                  <a:pt x="2683933" y="1168400"/>
                  <a:pt x="2468033" y="1214967"/>
                  <a:pt x="2273300" y="1308100"/>
                </a:cubicBezTo>
                <a:cubicBezTo>
                  <a:pt x="2078566" y="1401234"/>
                  <a:pt x="1913466" y="1530350"/>
                  <a:pt x="1778000" y="1695450"/>
                </a:cubicBezTo>
                <a:cubicBezTo>
                  <a:pt x="1642533" y="1860550"/>
                  <a:pt x="1536700" y="2053167"/>
                  <a:pt x="1460500" y="2273300"/>
                </a:cubicBezTo>
                <a:cubicBezTo>
                  <a:pt x="1384300" y="2493434"/>
                  <a:pt x="1346200" y="2730500"/>
                  <a:pt x="1346200" y="2984500"/>
                </a:cubicBezTo>
                <a:cubicBezTo>
                  <a:pt x="1346200" y="3221567"/>
                  <a:pt x="1382183" y="3448050"/>
                  <a:pt x="1454150" y="3663950"/>
                </a:cubicBezTo>
                <a:cubicBezTo>
                  <a:pt x="1526116" y="3879850"/>
                  <a:pt x="1627716" y="4070350"/>
                  <a:pt x="1758950" y="4235450"/>
                </a:cubicBezTo>
                <a:cubicBezTo>
                  <a:pt x="1890183" y="4400550"/>
                  <a:pt x="2053166" y="4531784"/>
                  <a:pt x="2247900" y="4629150"/>
                </a:cubicBezTo>
                <a:cubicBezTo>
                  <a:pt x="2442633" y="4726517"/>
                  <a:pt x="2667000" y="4775200"/>
                  <a:pt x="2921000" y="4775200"/>
                </a:cubicBezTo>
                <a:cubicBezTo>
                  <a:pt x="3420533" y="4775200"/>
                  <a:pt x="3807883" y="4603750"/>
                  <a:pt x="4083050" y="4260850"/>
                </a:cubicBezTo>
                <a:cubicBezTo>
                  <a:pt x="4358216" y="3917950"/>
                  <a:pt x="4495800" y="3488267"/>
                  <a:pt x="4495800" y="2971800"/>
                </a:cubicBezTo>
                <a:cubicBezTo>
                  <a:pt x="4495800" y="2667000"/>
                  <a:pt x="4451350" y="2402417"/>
                  <a:pt x="4362450" y="2178050"/>
                </a:cubicBezTo>
                <a:cubicBezTo>
                  <a:pt x="4273550" y="1953684"/>
                  <a:pt x="4157133" y="1767417"/>
                  <a:pt x="4013200" y="1619250"/>
                </a:cubicBezTo>
                <a:cubicBezTo>
                  <a:pt x="3869266" y="1471084"/>
                  <a:pt x="3702050" y="1358900"/>
                  <a:pt x="3511550" y="1282700"/>
                </a:cubicBezTo>
                <a:cubicBezTo>
                  <a:pt x="3321050" y="1206500"/>
                  <a:pt x="3124200" y="1168400"/>
                  <a:pt x="2921000" y="1168400"/>
                </a:cubicBezTo>
                <a:close/>
                <a:moveTo>
                  <a:pt x="5715000" y="152400"/>
                </a:moveTo>
                <a:lnTo>
                  <a:pt x="5715000" y="5765800"/>
                </a:lnTo>
                <a:lnTo>
                  <a:pt x="4419600" y="5765800"/>
                </a:lnTo>
                <a:lnTo>
                  <a:pt x="4419600" y="5181600"/>
                </a:lnTo>
                <a:cubicBezTo>
                  <a:pt x="4360333" y="5249334"/>
                  <a:pt x="4284133" y="5327650"/>
                  <a:pt x="4191000" y="5416550"/>
                </a:cubicBezTo>
                <a:cubicBezTo>
                  <a:pt x="4097866" y="5505450"/>
                  <a:pt x="3981450" y="5588000"/>
                  <a:pt x="3841750" y="5664200"/>
                </a:cubicBezTo>
                <a:cubicBezTo>
                  <a:pt x="3702050" y="5740400"/>
                  <a:pt x="3539066" y="5806016"/>
                  <a:pt x="3352800" y="5861050"/>
                </a:cubicBezTo>
                <a:cubicBezTo>
                  <a:pt x="3166533" y="5916083"/>
                  <a:pt x="2954866" y="5943600"/>
                  <a:pt x="2717800" y="5943600"/>
                </a:cubicBezTo>
                <a:cubicBezTo>
                  <a:pt x="2286000" y="5943600"/>
                  <a:pt x="1902883" y="5858933"/>
                  <a:pt x="1568450" y="5689600"/>
                </a:cubicBezTo>
                <a:cubicBezTo>
                  <a:pt x="1234016" y="5520267"/>
                  <a:pt x="950383" y="5295900"/>
                  <a:pt x="717550" y="5016500"/>
                </a:cubicBezTo>
                <a:cubicBezTo>
                  <a:pt x="484716" y="4737100"/>
                  <a:pt x="306916" y="4419600"/>
                  <a:pt x="184150" y="4064000"/>
                </a:cubicBezTo>
                <a:cubicBezTo>
                  <a:pt x="61383" y="3708400"/>
                  <a:pt x="0" y="3340100"/>
                  <a:pt x="0" y="2959100"/>
                </a:cubicBezTo>
                <a:cubicBezTo>
                  <a:pt x="0" y="2578100"/>
                  <a:pt x="59266" y="2209800"/>
                  <a:pt x="177800" y="1854200"/>
                </a:cubicBezTo>
                <a:cubicBezTo>
                  <a:pt x="296333" y="1498600"/>
                  <a:pt x="472016" y="1183217"/>
                  <a:pt x="704850" y="908050"/>
                </a:cubicBezTo>
                <a:cubicBezTo>
                  <a:pt x="937683" y="632884"/>
                  <a:pt x="1223433" y="412750"/>
                  <a:pt x="1562100" y="247650"/>
                </a:cubicBezTo>
                <a:cubicBezTo>
                  <a:pt x="1900766" y="82550"/>
                  <a:pt x="2290233" y="0"/>
                  <a:pt x="2730500" y="0"/>
                </a:cubicBezTo>
                <a:cubicBezTo>
                  <a:pt x="2832100" y="0"/>
                  <a:pt x="2952750" y="8467"/>
                  <a:pt x="3092450" y="25400"/>
                </a:cubicBezTo>
                <a:cubicBezTo>
                  <a:pt x="3232150" y="42334"/>
                  <a:pt x="3378200" y="78317"/>
                  <a:pt x="3530600" y="133350"/>
                </a:cubicBezTo>
                <a:cubicBezTo>
                  <a:pt x="3683000" y="188384"/>
                  <a:pt x="3835400" y="270934"/>
                  <a:pt x="3987800" y="381000"/>
                </a:cubicBezTo>
                <a:cubicBezTo>
                  <a:pt x="4140200" y="491067"/>
                  <a:pt x="4284133" y="635000"/>
                  <a:pt x="4419600" y="812800"/>
                </a:cubicBezTo>
                <a:lnTo>
                  <a:pt x="4419600" y="15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 rot="0" flipH="0" flipV="0">
            <a:off x="3450664" y="444407"/>
            <a:ext cx="42866" cy="59436"/>
          </a:xfrm>
          <a:custGeom>
            <a:pathLst>
              <a:path w="4648200" h="5943600">
                <a:moveTo>
                  <a:pt x="4648200" y="2108200"/>
                </a:moveTo>
                <a:cubicBezTo>
                  <a:pt x="4470400" y="1811867"/>
                  <a:pt x="4235450" y="1581150"/>
                  <a:pt x="3943350" y="1416050"/>
                </a:cubicBezTo>
                <a:cubicBezTo>
                  <a:pt x="3651250" y="1250950"/>
                  <a:pt x="3344333" y="1168400"/>
                  <a:pt x="3022600" y="1168400"/>
                </a:cubicBezTo>
                <a:cubicBezTo>
                  <a:pt x="2819400" y="1168400"/>
                  <a:pt x="2616200" y="1206500"/>
                  <a:pt x="2413000" y="1282700"/>
                </a:cubicBezTo>
                <a:cubicBezTo>
                  <a:pt x="2209800" y="1358900"/>
                  <a:pt x="2029883" y="1473200"/>
                  <a:pt x="1873250" y="1625600"/>
                </a:cubicBezTo>
                <a:cubicBezTo>
                  <a:pt x="1716616" y="1778000"/>
                  <a:pt x="1589616" y="1966384"/>
                  <a:pt x="1492250" y="2190750"/>
                </a:cubicBezTo>
                <a:cubicBezTo>
                  <a:pt x="1394883" y="2415117"/>
                  <a:pt x="1346200" y="2675467"/>
                  <a:pt x="1346200" y="2971800"/>
                </a:cubicBezTo>
                <a:cubicBezTo>
                  <a:pt x="1346200" y="3217334"/>
                  <a:pt x="1384300" y="3448050"/>
                  <a:pt x="1460500" y="3663950"/>
                </a:cubicBezTo>
                <a:cubicBezTo>
                  <a:pt x="1536700" y="3879850"/>
                  <a:pt x="1644650" y="4070350"/>
                  <a:pt x="1784350" y="4235450"/>
                </a:cubicBezTo>
                <a:cubicBezTo>
                  <a:pt x="1924050" y="4400550"/>
                  <a:pt x="2097616" y="4531784"/>
                  <a:pt x="2305050" y="4629150"/>
                </a:cubicBezTo>
                <a:cubicBezTo>
                  <a:pt x="2512483" y="4726517"/>
                  <a:pt x="2747433" y="4775200"/>
                  <a:pt x="3009900" y="4775200"/>
                </a:cubicBezTo>
                <a:cubicBezTo>
                  <a:pt x="3255433" y="4775200"/>
                  <a:pt x="3471333" y="4737100"/>
                  <a:pt x="3657600" y="4660900"/>
                </a:cubicBezTo>
                <a:cubicBezTo>
                  <a:pt x="3843866" y="4584700"/>
                  <a:pt x="4004733" y="4493684"/>
                  <a:pt x="4140200" y="4387850"/>
                </a:cubicBezTo>
                <a:cubicBezTo>
                  <a:pt x="4275666" y="4282017"/>
                  <a:pt x="4383616" y="4176184"/>
                  <a:pt x="4464050" y="4070350"/>
                </a:cubicBezTo>
                <a:cubicBezTo>
                  <a:pt x="4544483" y="3964517"/>
                  <a:pt x="4605866" y="3881967"/>
                  <a:pt x="4648200" y="3822700"/>
                </a:cubicBezTo>
                <a:lnTo>
                  <a:pt x="4648200" y="5524500"/>
                </a:lnTo>
                <a:cubicBezTo>
                  <a:pt x="4360333" y="5693834"/>
                  <a:pt x="4085166" y="5806016"/>
                  <a:pt x="3822700" y="5861050"/>
                </a:cubicBezTo>
                <a:cubicBezTo>
                  <a:pt x="3560233" y="5916083"/>
                  <a:pt x="3318933" y="5943600"/>
                  <a:pt x="3098800" y="5943600"/>
                </a:cubicBezTo>
                <a:cubicBezTo>
                  <a:pt x="2616200" y="5943600"/>
                  <a:pt x="2186516" y="5873750"/>
                  <a:pt x="1809750" y="5734050"/>
                </a:cubicBezTo>
                <a:cubicBezTo>
                  <a:pt x="1432983" y="5594350"/>
                  <a:pt x="1096433" y="5376334"/>
                  <a:pt x="800100" y="5080000"/>
                </a:cubicBezTo>
                <a:cubicBezTo>
                  <a:pt x="503766" y="4783667"/>
                  <a:pt x="296333" y="4461934"/>
                  <a:pt x="177800" y="4114800"/>
                </a:cubicBezTo>
                <a:cubicBezTo>
                  <a:pt x="59266" y="3767667"/>
                  <a:pt x="0" y="3395134"/>
                  <a:pt x="0" y="2997200"/>
                </a:cubicBezTo>
                <a:cubicBezTo>
                  <a:pt x="0" y="2463800"/>
                  <a:pt x="91016" y="2015067"/>
                  <a:pt x="273050" y="1651000"/>
                </a:cubicBezTo>
                <a:cubicBezTo>
                  <a:pt x="455083" y="1286934"/>
                  <a:pt x="668866" y="990600"/>
                  <a:pt x="914400" y="762000"/>
                </a:cubicBezTo>
                <a:cubicBezTo>
                  <a:pt x="1210733" y="482600"/>
                  <a:pt x="1530350" y="285750"/>
                  <a:pt x="1873250" y="171450"/>
                </a:cubicBezTo>
                <a:cubicBezTo>
                  <a:pt x="2216150" y="57150"/>
                  <a:pt x="2599266" y="0"/>
                  <a:pt x="3022600" y="0"/>
                </a:cubicBezTo>
                <a:cubicBezTo>
                  <a:pt x="3420533" y="0"/>
                  <a:pt x="3746500" y="40217"/>
                  <a:pt x="4000500" y="120650"/>
                </a:cubicBezTo>
                <a:cubicBezTo>
                  <a:pt x="4254500" y="201084"/>
                  <a:pt x="4470400" y="296334"/>
                  <a:pt x="4648200" y="406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 rot="0" flipH="0" flipV="0">
            <a:off x="3495873" y="445931"/>
            <a:ext cx="42398" cy="56134"/>
          </a:xfrm>
          <a:custGeom>
            <a:pathLst>
              <a:path w="4597400" h="5613400">
                <a:moveTo>
                  <a:pt x="1651000" y="1168400"/>
                </a:moveTo>
                <a:lnTo>
                  <a:pt x="0" y="1168400"/>
                </a:lnTo>
                <a:lnTo>
                  <a:pt x="0" y="0"/>
                </a:lnTo>
                <a:lnTo>
                  <a:pt x="4597400" y="0"/>
                </a:lnTo>
                <a:lnTo>
                  <a:pt x="4597400" y="1168400"/>
                </a:lnTo>
                <a:lnTo>
                  <a:pt x="2946400" y="1168400"/>
                </a:lnTo>
                <a:lnTo>
                  <a:pt x="2946400" y="5613400"/>
                </a:lnTo>
                <a:lnTo>
                  <a:pt x="165100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 rot="0" flipH="0" flipV="0">
            <a:off x="3544244" y="445931"/>
            <a:ext cx="45443" cy="56134"/>
          </a:xfrm>
          <a:custGeom>
            <a:pathLst>
              <a:path w="4927600" h="5613400">
                <a:moveTo>
                  <a:pt x="0" y="0"/>
                </a:moveTo>
                <a:lnTo>
                  <a:pt x="1295400" y="0"/>
                </a:lnTo>
                <a:lnTo>
                  <a:pt x="1295400" y="2082800"/>
                </a:lnTo>
                <a:lnTo>
                  <a:pt x="3632200" y="2082800"/>
                </a:lnTo>
                <a:lnTo>
                  <a:pt x="3632200" y="0"/>
                </a:lnTo>
                <a:lnTo>
                  <a:pt x="4927600" y="0"/>
                </a:lnTo>
                <a:lnTo>
                  <a:pt x="4927600" y="5613400"/>
                </a:lnTo>
                <a:lnTo>
                  <a:pt x="3632200" y="5613400"/>
                </a:lnTo>
                <a:lnTo>
                  <a:pt x="3632200" y="3251200"/>
                </a:lnTo>
                <a:lnTo>
                  <a:pt x="1295400" y="3251200"/>
                </a:lnTo>
                <a:lnTo>
                  <a:pt x="1295400" y="5613400"/>
                </a:lnTo>
                <a:lnTo>
                  <a:pt x="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 rot="0" flipH="0" flipV="0">
            <a:off x="3601751" y="440851"/>
            <a:ext cx="47551" cy="65532"/>
          </a:xfrm>
          <a:custGeom>
            <a:pathLst>
              <a:path w="5156200" h="6553200">
                <a:moveTo>
                  <a:pt x="1295400" y="508000"/>
                </a:moveTo>
                <a:lnTo>
                  <a:pt x="1295400" y="3695700"/>
                </a:lnTo>
                <a:lnTo>
                  <a:pt x="5156200" y="0"/>
                </a:lnTo>
                <a:lnTo>
                  <a:pt x="5156200" y="6121400"/>
                </a:lnTo>
                <a:lnTo>
                  <a:pt x="3860800" y="6121400"/>
                </a:lnTo>
                <a:lnTo>
                  <a:pt x="3860800" y="2857500"/>
                </a:lnTo>
                <a:lnTo>
                  <a:pt x="0" y="6553200"/>
                </a:lnTo>
                <a:lnTo>
                  <a:pt x="0" y="50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 rot="0" flipH="0" flipV="0">
            <a:off x="3661601" y="445931"/>
            <a:ext cx="46380" cy="56134"/>
          </a:xfrm>
          <a:custGeom>
            <a:pathLst>
              <a:path w="5029200" h="5613400">
                <a:moveTo>
                  <a:pt x="1295400" y="0"/>
                </a:moveTo>
                <a:lnTo>
                  <a:pt x="1295400" y="2057400"/>
                </a:lnTo>
                <a:lnTo>
                  <a:pt x="3187700" y="0"/>
                </a:lnTo>
                <a:lnTo>
                  <a:pt x="4889500" y="0"/>
                </a:lnTo>
                <a:lnTo>
                  <a:pt x="2451100" y="2451100"/>
                </a:lnTo>
                <a:lnTo>
                  <a:pt x="5029200" y="5613400"/>
                </a:lnTo>
                <a:lnTo>
                  <a:pt x="3378200" y="5613400"/>
                </a:lnTo>
                <a:lnTo>
                  <a:pt x="1295400" y="3022600"/>
                </a:lnTo>
                <a:lnTo>
                  <a:pt x="1295400" y="5613400"/>
                </a:lnTo>
                <a:lnTo>
                  <a:pt x="0" y="5613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 rot="0" flipH="0" flipV="0">
            <a:off x="3710441" y="444407"/>
            <a:ext cx="55281" cy="59436"/>
          </a:xfrm>
          <a:custGeom>
            <a:pathLst>
              <a:path w="5994400" h="5943600">
                <a:moveTo>
                  <a:pt x="2997200" y="4775200"/>
                </a:moveTo>
                <a:cubicBezTo>
                  <a:pt x="3200400" y="4775200"/>
                  <a:pt x="3399366" y="4741334"/>
                  <a:pt x="3594100" y="4673600"/>
                </a:cubicBezTo>
                <a:cubicBezTo>
                  <a:pt x="3788833" y="4605867"/>
                  <a:pt x="3964516" y="4500034"/>
                  <a:pt x="4121150" y="4356100"/>
                </a:cubicBezTo>
                <a:cubicBezTo>
                  <a:pt x="4277783" y="4212167"/>
                  <a:pt x="4404783" y="4028017"/>
                  <a:pt x="4502150" y="3803650"/>
                </a:cubicBezTo>
                <a:cubicBezTo>
                  <a:pt x="4599516" y="3579284"/>
                  <a:pt x="4648200" y="3306234"/>
                  <a:pt x="4648200" y="2984500"/>
                </a:cubicBezTo>
                <a:cubicBezTo>
                  <a:pt x="4648200" y="2654300"/>
                  <a:pt x="4599516" y="2374900"/>
                  <a:pt x="4502150" y="2146300"/>
                </a:cubicBezTo>
                <a:cubicBezTo>
                  <a:pt x="4404783" y="1917700"/>
                  <a:pt x="4277783" y="1731434"/>
                  <a:pt x="4121150" y="1587500"/>
                </a:cubicBezTo>
                <a:cubicBezTo>
                  <a:pt x="3964516" y="1443567"/>
                  <a:pt x="3786716" y="1337734"/>
                  <a:pt x="3587750" y="1270000"/>
                </a:cubicBezTo>
                <a:cubicBezTo>
                  <a:pt x="3388783" y="1202267"/>
                  <a:pt x="3191933" y="1168400"/>
                  <a:pt x="2997200" y="1168400"/>
                </a:cubicBezTo>
                <a:cubicBezTo>
                  <a:pt x="2802466" y="1168400"/>
                  <a:pt x="2605616" y="1202267"/>
                  <a:pt x="2406650" y="1270000"/>
                </a:cubicBezTo>
                <a:cubicBezTo>
                  <a:pt x="2207683" y="1337734"/>
                  <a:pt x="2029883" y="1443567"/>
                  <a:pt x="1873250" y="1587500"/>
                </a:cubicBezTo>
                <a:cubicBezTo>
                  <a:pt x="1716616" y="1731434"/>
                  <a:pt x="1589616" y="1917700"/>
                  <a:pt x="1492250" y="2146300"/>
                </a:cubicBezTo>
                <a:cubicBezTo>
                  <a:pt x="1394883" y="2374900"/>
                  <a:pt x="1346200" y="2654300"/>
                  <a:pt x="1346200" y="2984500"/>
                </a:cubicBezTo>
                <a:cubicBezTo>
                  <a:pt x="1346200" y="3306234"/>
                  <a:pt x="1394883" y="3579284"/>
                  <a:pt x="1492250" y="3803650"/>
                </a:cubicBezTo>
                <a:cubicBezTo>
                  <a:pt x="1589616" y="4028017"/>
                  <a:pt x="1716616" y="4212167"/>
                  <a:pt x="1873250" y="4356100"/>
                </a:cubicBezTo>
                <a:cubicBezTo>
                  <a:pt x="2029883" y="4500034"/>
                  <a:pt x="2205566" y="4605867"/>
                  <a:pt x="2400300" y="4673600"/>
                </a:cubicBezTo>
                <a:cubicBezTo>
                  <a:pt x="2595033" y="4741334"/>
                  <a:pt x="2794000" y="4775200"/>
                  <a:pt x="2997200" y="4775200"/>
                </a:cubicBezTo>
                <a:close/>
                <a:moveTo>
                  <a:pt x="2997200" y="0"/>
                </a:moveTo>
                <a:cubicBezTo>
                  <a:pt x="3420533" y="0"/>
                  <a:pt x="3816350" y="74084"/>
                  <a:pt x="4184650" y="222250"/>
                </a:cubicBezTo>
                <a:cubicBezTo>
                  <a:pt x="4552950" y="370417"/>
                  <a:pt x="4870450" y="575734"/>
                  <a:pt x="5137150" y="838200"/>
                </a:cubicBezTo>
                <a:cubicBezTo>
                  <a:pt x="5403850" y="1100667"/>
                  <a:pt x="5613400" y="1413934"/>
                  <a:pt x="5765800" y="1778000"/>
                </a:cubicBezTo>
                <a:cubicBezTo>
                  <a:pt x="5918200" y="2142067"/>
                  <a:pt x="5994400" y="2540000"/>
                  <a:pt x="5994400" y="2971800"/>
                </a:cubicBezTo>
                <a:cubicBezTo>
                  <a:pt x="5994400" y="3403600"/>
                  <a:pt x="5918200" y="3799417"/>
                  <a:pt x="5765800" y="4159250"/>
                </a:cubicBezTo>
                <a:cubicBezTo>
                  <a:pt x="5613400" y="4519084"/>
                  <a:pt x="5403850" y="4832350"/>
                  <a:pt x="5137150" y="5099050"/>
                </a:cubicBezTo>
                <a:cubicBezTo>
                  <a:pt x="4870450" y="5365750"/>
                  <a:pt x="4552950" y="5573184"/>
                  <a:pt x="4184650" y="5721350"/>
                </a:cubicBezTo>
                <a:cubicBezTo>
                  <a:pt x="3816350" y="5869516"/>
                  <a:pt x="3420533" y="5943600"/>
                  <a:pt x="2997200" y="5943600"/>
                </a:cubicBezTo>
                <a:cubicBezTo>
                  <a:pt x="2573866" y="5943600"/>
                  <a:pt x="2178050" y="5869516"/>
                  <a:pt x="1809750" y="5721350"/>
                </a:cubicBezTo>
                <a:cubicBezTo>
                  <a:pt x="1441450" y="5573184"/>
                  <a:pt x="1123950" y="5365750"/>
                  <a:pt x="857250" y="5099050"/>
                </a:cubicBezTo>
                <a:cubicBezTo>
                  <a:pt x="590550" y="4832350"/>
                  <a:pt x="381000" y="4519084"/>
                  <a:pt x="228600" y="4159250"/>
                </a:cubicBezTo>
                <a:cubicBezTo>
                  <a:pt x="76200" y="3799417"/>
                  <a:pt x="0" y="3403600"/>
                  <a:pt x="0" y="2971800"/>
                </a:cubicBezTo>
                <a:cubicBezTo>
                  <a:pt x="0" y="2540000"/>
                  <a:pt x="76200" y="2142067"/>
                  <a:pt x="228600" y="1778000"/>
                </a:cubicBezTo>
                <a:cubicBezTo>
                  <a:pt x="381000" y="1413934"/>
                  <a:pt x="590550" y="1100667"/>
                  <a:pt x="857250" y="838200"/>
                </a:cubicBezTo>
                <a:cubicBezTo>
                  <a:pt x="1123950" y="575734"/>
                  <a:pt x="1441450" y="370417"/>
                  <a:pt x="1809750" y="222250"/>
                </a:cubicBezTo>
                <a:cubicBezTo>
                  <a:pt x="2178050" y="74084"/>
                  <a:pt x="2573866" y="0"/>
                  <a:pt x="2997200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 rot="0" flipH="0" flipV="0">
            <a:off x="3775326" y="445931"/>
            <a:ext cx="41695" cy="56134"/>
          </a:xfrm>
          <a:custGeom>
            <a:pathLst>
              <a:path w="4521200" h="5613400">
                <a:moveTo>
                  <a:pt x="2273300" y="4546600"/>
                </a:moveTo>
                <a:cubicBezTo>
                  <a:pt x="2374900" y="4546600"/>
                  <a:pt x="2489200" y="4536017"/>
                  <a:pt x="2616200" y="4514850"/>
                </a:cubicBezTo>
                <a:cubicBezTo>
                  <a:pt x="2743200" y="4493684"/>
                  <a:pt x="2857500" y="4449234"/>
                  <a:pt x="2959100" y="4381500"/>
                </a:cubicBezTo>
                <a:cubicBezTo>
                  <a:pt x="3035300" y="4322234"/>
                  <a:pt x="3098800" y="4248150"/>
                  <a:pt x="3149600" y="4159250"/>
                </a:cubicBezTo>
                <a:cubicBezTo>
                  <a:pt x="3200400" y="4070350"/>
                  <a:pt x="3225800" y="3979334"/>
                  <a:pt x="3225800" y="3886200"/>
                </a:cubicBezTo>
                <a:cubicBezTo>
                  <a:pt x="3225800" y="3801534"/>
                  <a:pt x="3204633" y="3714750"/>
                  <a:pt x="3162300" y="3625850"/>
                </a:cubicBezTo>
                <a:cubicBezTo>
                  <a:pt x="3119966" y="3536950"/>
                  <a:pt x="3056466" y="3462867"/>
                  <a:pt x="2971800" y="3403600"/>
                </a:cubicBezTo>
                <a:cubicBezTo>
                  <a:pt x="2870200" y="3327400"/>
                  <a:pt x="2755900" y="3282950"/>
                  <a:pt x="2628900" y="3270250"/>
                </a:cubicBezTo>
                <a:cubicBezTo>
                  <a:pt x="2501900" y="3257550"/>
                  <a:pt x="2396066" y="3251200"/>
                  <a:pt x="2311400" y="3251200"/>
                </a:cubicBezTo>
                <a:lnTo>
                  <a:pt x="1295400" y="3251200"/>
                </a:lnTo>
                <a:lnTo>
                  <a:pt x="1295400" y="4546600"/>
                </a:lnTo>
                <a:close/>
                <a:moveTo>
                  <a:pt x="1968500" y="2184400"/>
                </a:moveTo>
                <a:cubicBezTo>
                  <a:pt x="2053166" y="2184400"/>
                  <a:pt x="2144183" y="2175934"/>
                  <a:pt x="2241550" y="2159000"/>
                </a:cubicBezTo>
                <a:cubicBezTo>
                  <a:pt x="2338916" y="2142067"/>
                  <a:pt x="2421466" y="2112434"/>
                  <a:pt x="2489200" y="2070100"/>
                </a:cubicBezTo>
                <a:cubicBezTo>
                  <a:pt x="2556933" y="2027767"/>
                  <a:pt x="2616200" y="1970617"/>
                  <a:pt x="2667000" y="1898650"/>
                </a:cubicBezTo>
                <a:cubicBezTo>
                  <a:pt x="2717800" y="1826684"/>
                  <a:pt x="2743200" y="1731434"/>
                  <a:pt x="2743200" y="1612900"/>
                </a:cubicBezTo>
                <a:cubicBezTo>
                  <a:pt x="2743200" y="1426634"/>
                  <a:pt x="2667000" y="1282700"/>
                  <a:pt x="2514600" y="1181100"/>
                </a:cubicBezTo>
                <a:cubicBezTo>
                  <a:pt x="2413000" y="1113367"/>
                  <a:pt x="2313516" y="1077384"/>
                  <a:pt x="2216150" y="1073150"/>
                </a:cubicBezTo>
                <a:cubicBezTo>
                  <a:pt x="2118783" y="1068917"/>
                  <a:pt x="2027766" y="1066800"/>
                  <a:pt x="1943100" y="1066800"/>
                </a:cubicBezTo>
                <a:lnTo>
                  <a:pt x="1295400" y="1066800"/>
                </a:lnTo>
                <a:lnTo>
                  <a:pt x="1295400" y="2184400"/>
                </a:lnTo>
                <a:close/>
                <a:moveTo>
                  <a:pt x="2197100" y="0"/>
                </a:moveTo>
                <a:cubicBezTo>
                  <a:pt x="2417233" y="0"/>
                  <a:pt x="2637366" y="19050"/>
                  <a:pt x="2857500" y="57150"/>
                </a:cubicBezTo>
                <a:cubicBezTo>
                  <a:pt x="3077633" y="95250"/>
                  <a:pt x="3285066" y="186267"/>
                  <a:pt x="3479800" y="330200"/>
                </a:cubicBezTo>
                <a:cubicBezTo>
                  <a:pt x="3581400" y="414867"/>
                  <a:pt x="3691466" y="541867"/>
                  <a:pt x="3810000" y="711200"/>
                </a:cubicBezTo>
                <a:cubicBezTo>
                  <a:pt x="3928533" y="880534"/>
                  <a:pt x="3987800" y="1113367"/>
                  <a:pt x="3987800" y="1409700"/>
                </a:cubicBezTo>
                <a:cubicBezTo>
                  <a:pt x="3987800" y="1646767"/>
                  <a:pt x="3934883" y="1860550"/>
                  <a:pt x="3829050" y="2051050"/>
                </a:cubicBezTo>
                <a:cubicBezTo>
                  <a:pt x="3723216" y="2241550"/>
                  <a:pt x="3556000" y="2391834"/>
                  <a:pt x="3327400" y="2501900"/>
                </a:cubicBezTo>
                <a:cubicBezTo>
                  <a:pt x="3445933" y="2527300"/>
                  <a:pt x="3575050" y="2571750"/>
                  <a:pt x="3714750" y="2635250"/>
                </a:cubicBezTo>
                <a:cubicBezTo>
                  <a:pt x="3854450" y="2698750"/>
                  <a:pt x="3979333" y="2781300"/>
                  <a:pt x="4089400" y="2882900"/>
                </a:cubicBezTo>
                <a:cubicBezTo>
                  <a:pt x="4216400" y="3001434"/>
                  <a:pt x="4320116" y="3147484"/>
                  <a:pt x="4400550" y="3321050"/>
                </a:cubicBezTo>
                <a:cubicBezTo>
                  <a:pt x="4480983" y="3494617"/>
                  <a:pt x="4521200" y="3708400"/>
                  <a:pt x="4521200" y="3962400"/>
                </a:cubicBezTo>
                <a:cubicBezTo>
                  <a:pt x="4521200" y="4301067"/>
                  <a:pt x="4455583" y="4569884"/>
                  <a:pt x="4324350" y="4768850"/>
                </a:cubicBezTo>
                <a:cubicBezTo>
                  <a:pt x="4193116" y="4967817"/>
                  <a:pt x="4055533" y="5126567"/>
                  <a:pt x="3911600" y="5245100"/>
                </a:cubicBezTo>
                <a:cubicBezTo>
                  <a:pt x="3699933" y="5405967"/>
                  <a:pt x="3479800" y="5507567"/>
                  <a:pt x="3251200" y="5549900"/>
                </a:cubicBezTo>
                <a:cubicBezTo>
                  <a:pt x="3022600" y="5592234"/>
                  <a:pt x="2810933" y="5613400"/>
                  <a:pt x="2616200" y="5613400"/>
                </a:cubicBezTo>
                <a:lnTo>
                  <a:pt x="0" y="5613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Rectangle 350"/>
          <p:cNvSpPr/>
          <p:nvPr/>
        </p:nvSpPr>
        <p:spPr>
          <a:xfrm rot="0" flipH="0" flipV="0">
            <a:off x="1926318" y="494140"/>
            <a:ext cx="3441518" cy="184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1000" dirty="0"/>
          </a:p>
        </p:txBody>
      </p:sp>
      <p:sp>
        <p:nvSpPr>
          <p:cNvPr id="351" name="Freeform 351"/>
          <p:cNvSpPr/>
          <p:nvPr/>
        </p:nvSpPr>
        <p:spPr>
          <a:xfrm rot="0" flipH="0" flipV="0">
            <a:off x="1942715" y="556675"/>
            <a:ext cx="26703" cy="88900"/>
          </a:xfrm>
          <a:custGeom>
            <a:pathLst>
              <a:path w="2895600" h="8890000">
                <a:moveTo>
                  <a:pt x="1524000" y="1244600"/>
                </a:moveTo>
                <a:lnTo>
                  <a:pt x="0" y="1244600"/>
                </a:lnTo>
                <a:lnTo>
                  <a:pt x="736600" y="0"/>
                </a:lnTo>
                <a:lnTo>
                  <a:pt x="2895600" y="0"/>
                </a:lnTo>
                <a:lnTo>
                  <a:pt x="2895600" y="8890000"/>
                </a:lnTo>
                <a:lnTo>
                  <a:pt x="1524000" y="8890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 rot="0" flipH="0" flipV="0">
            <a:off x="1998348" y="554897"/>
            <a:ext cx="58326" cy="92456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 rot="0" flipH="0" flipV="0">
            <a:off x="2067216" y="630589"/>
            <a:ext cx="15460" cy="16764"/>
          </a:xfrm>
          <a:custGeom>
            <a:pathLst>
              <a:path w="1676400" h="1676400">
                <a:moveTo>
                  <a:pt x="0" y="838200"/>
                </a:moveTo>
                <a:cubicBezTo>
                  <a:pt x="0" y="609600"/>
                  <a:pt x="82550" y="412750"/>
                  <a:pt x="247650" y="247650"/>
                </a:cubicBezTo>
                <a:cubicBezTo>
                  <a:pt x="412750" y="82550"/>
                  <a:pt x="609600" y="0"/>
                  <a:pt x="838200" y="0"/>
                </a:cubicBezTo>
                <a:cubicBezTo>
                  <a:pt x="1066800" y="0"/>
                  <a:pt x="1263650" y="82550"/>
                  <a:pt x="1428750" y="247650"/>
                </a:cubicBezTo>
                <a:cubicBezTo>
                  <a:pt x="1593850" y="412750"/>
                  <a:pt x="1676400" y="609600"/>
                  <a:pt x="1676400" y="838200"/>
                </a:cubicBezTo>
                <a:cubicBezTo>
                  <a:pt x="1676400" y="1066800"/>
                  <a:pt x="1593850" y="1263650"/>
                  <a:pt x="1428750" y="1428750"/>
                </a:cubicBezTo>
                <a:cubicBezTo>
                  <a:pt x="1263650" y="1593850"/>
                  <a:pt x="1066800" y="1676400"/>
                  <a:pt x="838200" y="1676400"/>
                </a:cubicBezTo>
                <a:cubicBezTo>
                  <a:pt x="609600" y="1676400"/>
                  <a:pt x="412750" y="1593850"/>
                  <a:pt x="247650" y="1428750"/>
                </a:cubicBezTo>
                <a:cubicBezTo>
                  <a:pt x="82550" y="1263650"/>
                  <a:pt x="0" y="1066800"/>
                  <a:pt x="0" y="8382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 rot="0" flipH="0" flipV="0">
            <a:off x="2104344" y="556675"/>
            <a:ext cx="26703" cy="88900"/>
          </a:xfrm>
          <a:custGeom>
            <a:pathLst>
              <a:path w="2895600" h="8890000">
                <a:moveTo>
                  <a:pt x="1524000" y="1244600"/>
                </a:moveTo>
                <a:lnTo>
                  <a:pt x="0" y="1244600"/>
                </a:lnTo>
                <a:lnTo>
                  <a:pt x="736600" y="0"/>
                </a:lnTo>
                <a:lnTo>
                  <a:pt x="2895600" y="0"/>
                </a:lnTo>
                <a:lnTo>
                  <a:pt x="2895600" y="8890000"/>
                </a:lnTo>
                <a:lnTo>
                  <a:pt x="1524000" y="8890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 rot="0" flipH="0" flipV="0">
            <a:off x="2157986" y="556675"/>
            <a:ext cx="56452" cy="90678"/>
          </a:xfrm>
          <a:custGeom>
            <a:pathLst>
              <a:path w="6121400" h="9067800">
                <a:moveTo>
                  <a:pt x="5981700" y="1219200"/>
                </a:moveTo>
                <a:lnTo>
                  <a:pt x="3213100" y="1219200"/>
                </a:lnTo>
                <a:lnTo>
                  <a:pt x="2794000" y="2730500"/>
                </a:lnTo>
                <a:cubicBezTo>
                  <a:pt x="2861733" y="2722034"/>
                  <a:pt x="2929466" y="2715684"/>
                  <a:pt x="2997200" y="2711450"/>
                </a:cubicBezTo>
                <a:cubicBezTo>
                  <a:pt x="3064933" y="2707217"/>
                  <a:pt x="3132666" y="2705100"/>
                  <a:pt x="3200400" y="2705100"/>
                </a:cubicBezTo>
                <a:cubicBezTo>
                  <a:pt x="3302000" y="2705100"/>
                  <a:pt x="3426883" y="2711450"/>
                  <a:pt x="3575050" y="2724150"/>
                </a:cubicBezTo>
                <a:cubicBezTo>
                  <a:pt x="3723216" y="2736850"/>
                  <a:pt x="3881966" y="2766484"/>
                  <a:pt x="4051300" y="2813050"/>
                </a:cubicBezTo>
                <a:cubicBezTo>
                  <a:pt x="4220633" y="2859617"/>
                  <a:pt x="4396316" y="2927350"/>
                  <a:pt x="4578350" y="3016250"/>
                </a:cubicBezTo>
                <a:cubicBezTo>
                  <a:pt x="4760383" y="3105150"/>
                  <a:pt x="4940300" y="3225800"/>
                  <a:pt x="5118100" y="3378200"/>
                </a:cubicBezTo>
                <a:cubicBezTo>
                  <a:pt x="5211233" y="3454400"/>
                  <a:pt x="5314950" y="3560234"/>
                  <a:pt x="5429250" y="3695700"/>
                </a:cubicBezTo>
                <a:cubicBezTo>
                  <a:pt x="5543550" y="3831167"/>
                  <a:pt x="5651500" y="3996267"/>
                  <a:pt x="5753100" y="4191000"/>
                </a:cubicBezTo>
                <a:cubicBezTo>
                  <a:pt x="5854700" y="4385734"/>
                  <a:pt x="5941483" y="4616450"/>
                  <a:pt x="6013450" y="4883150"/>
                </a:cubicBezTo>
                <a:cubicBezTo>
                  <a:pt x="6085416" y="5149850"/>
                  <a:pt x="6121400" y="5452534"/>
                  <a:pt x="6121400" y="5791200"/>
                </a:cubicBezTo>
                <a:cubicBezTo>
                  <a:pt x="6121400" y="6189134"/>
                  <a:pt x="6057900" y="6582834"/>
                  <a:pt x="5930900" y="6972300"/>
                </a:cubicBezTo>
                <a:cubicBezTo>
                  <a:pt x="5803900" y="7361767"/>
                  <a:pt x="5607050" y="7711017"/>
                  <a:pt x="5340350" y="8020050"/>
                </a:cubicBezTo>
                <a:cubicBezTo>
                  <a:pt x="5073650" y="8329084"/>
                  <a:pt x="4728633" y="8580967"/>
                  <a:pt x="4305300" y="8775700"/>
                </a:cubicBezTo>
                <a:cubicBezTo>
                  <a:pt x="3881966" y="8970433"/>
                  <a:pt x="3378200" y="9067800"/>
                  <a:pt x="2794000" y="9067800"/>
                </a:cubicBezTo>
                <a:cubicBezTo>
                  <a:pt x="2658533" y="9067800"/>
                  <a:pt x="2478616" y="9055100"/>
                  <a:pt x="2254250" y="9029700"/>
                </a:cubicBezTo>
                <a:cubicBezTo>
                  <a:pt x="2029883" y="9004300"/>
                  <a:pt x="1788583" y="8936566"/>
                  <a:pt x="1530350" y="8826500"/>
                </a:cubicBezTo>
                <a:cubicBezTo>
                  <a:pt x="1272116" y="8716434"/>
                  <a:pt x="1009650" y="8549217"/>
                  <a:pt x="742950" y="8324850"/>
                </a:cubicBezTo>
                <a:cubicBezTo>
                  <a:pt x="476250" y="8100484"/>
                  <a:pt x="228600" y="7785100"/>
                  <a:pt x="0" y="7378700"/>
                </a:cubicBezTo>
                <a:lnTo>
                  <a:pt x="1016000" y="6527800"/>
                </a:lnTo>
                <a:cubicBezTo>
                  <a:pt x="1066800" y="6646334"/>
                  <a:pt x="1138766" y="6781800"/>
                  <a:pt x="1231900" y="6934200"/>
                </a:cubicBezTo>
                <a:cubicBezTo>
                  <a:pt x="1325033" y="7086600"/>
                  <a:pt x="1447800" y="7230534"/>
                  <a:pt x="1600200" y="7366000"/>
                </a:cubicBezTo>
                <a:cubicBezTo>
                  <a:pt x="1752600" y="7501467"/>
                  <a:pt x="1934633" y="7615767"/>
                  <a:pt x="2146300" y="7708900"/>
                </a:cubicBezTo>
                <a:cubicBezTo>
                  <a:pt x="2357966" y="7802034"/>
                  <a:pt x="2603500" y="7848600"/>
                  <a:pt x="2882900" y="7848600"/>
                </a:cubicBezTo>
                <a:cubicBezTo>
                  <a:pt x="3204633" y="7848600"/>
                  <a:pt x="3484033" y="7795684"/>
                  <a:pt x="3721100" y="7689850"/>
                </a:cubicBezTo>
                <a:cubicBezTo>
                  <a:pt x="3958166" y="7584017"/>
                  <a:pt x="4155016" y="7440084"/>
                  <a:pt x="4311650" y="7258050"/>
                </a:cubicBezTo>
                <a:cubicBezTo>
                  <a:pt x="4468283" y="7076017"/>
                  <a:pt x="4584700" y="6864350"/>
                  <a:pt x="4660900" y="6623050"/>
                </a:cubicBezTo>
                <a:cubicBezTo>
                  <a:pt x="4737100" y="6381750"/>
                  <a:pt x="4775200" y="6129867"/>
                  <a:pt x="4775200" y="5867400"/>
                </a:cubicBezTo>
                <a:cubicBezTo>
                  <a:pt x="4775200" y="5588000"/>
                  <a:pt x="4734983" y="5329767"/>
                  <a:pt x="4654550" y="5092700"/>
                </a:cubicBezTo>
                <a:cubicBezTo>
                  <a:pt x="4574116" y="4855634"/>
                  <a:pt x="4455583" y="4650317"/>
                  <a:pt x="4298950" y="4476750"/>
                </a:cubicBezTo>
                <a:cubicBezTo>
                  <a:pt x="4142316" y="4303184"/>
                  <a:pt x="3951816" y="4167717"/>
                  <a:pt x="3727450" y="4070350"/>
                </a:cubicBezTo>
                <a:cubicBezTo>
                  <a:pt x="3503083" y="3972984"/>
                  <a:pt x="3251200" y="3924300"/>
                  <a:pt x="2971800" y="3924300"/>
                </a:cubicBezTo>
                <a:cubicBezTo>
                  <a:pt x="2692400" y="3924300"/>
                  <a:pt x="2406650" y="3979334"/>
                  <a:pt x="2114550" y="4089400"/>
                </a:cubicBezTo>
                <a:cubicBezTo>
                  <a:pt x="1822450" y="4199467"/>
                  <a:pt x="1570566" y="4402667"/>
                  <a:pt x="1358900" y="4699000"/>
                </a:cubicBezTo>
                <a:lnTo>
                  <a:pt x="901700" y="4699000"/>
                </a:lnTo>
                <a:lnTo>
                  <a:pt x="2298700" y="0"/>
                </a:lnTo>
                <a:lnTo>
                  <a:pt x="59817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 rot="0" flipH="0" flipV="0">
            <a:off x="2227322" y="611539"/>
            <a:ext cx="59029" cy="11684"/>
          </a:xfrm>
          <a:custGeom>
            <a:pathLst>
              <a:path w="6400800" h="1168400">
                <a:moveTo>
                  <a:pt x="0" y="0"/>
                </a:moveTo>
                <a:lnTo>
                  <a:pt x="6400800" y="0"/>
                </a:lnTo>
                <a:lnTo>
                  <a:pt x="6400800" y="1168400"/>
                </a:lnTo>
                <a:lnTo>
                  <a:pt x="0" y="11684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 rot="0" flipH="0" flipV="0">
            <a:off x="2306262" y="556675"/>
            <a:ext cx="26703" cy="88900"/>
          </a:xfrm>
          <a:custGeom>
            <a:pathLst>
              <a:path w="2895600" h="8890000">
                <a:moveTo>
                  <a:pt x="1524000" y="1244600"/>
                </a:moveTo>
                <a:lnTo>
                  <a:pt x="0" y="1244600"/>
                </a:lnTo>
                <a:lnTo>
                  <a:pt x="736600" y="0"/>
                </a:lnTo>
                <a:lnTo>
                  <a:pt x="2895600" y="0"/>
                </a:lnTo>
                <a:lnTo>
                  <a:pt x="2895600" y="8890000"/>
                </a:lnTo>
                <a:lnTo>
                  <a:pt x="1524000" y="8890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 rot="0" flipH="0" flipV="0">
            <a:off x="2362012" y="554897"/>
            <a:ext cx="58326" cy="92456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 rot="0" flipH="0" flipV="0">
            <a:off x="2430763" y="630589"/>
            <a:ext cx="15460" cy="16764"/>
          </a:xfrm>
          <a:custGeom>
            <a:pathLst>
              <a:path w="1676400" h="1676400">
                <a:moveTo>
                  <a:pt x="0" y="838200"/>
                </a:moveTo>
                <a:cubicBezTo>
                  <a:pt x="0" y="609600"/>
                  <a:pt x="82550" y="412750"/>
                  <a:pt x="247650" y="247650"/>
                </a:cubicBezTo>
                <a:cubicBezTo>
                  <a:pt x="412750" y="82550"/>
                  <a:pt x="609600" y="0"/>
                  <a:pt x="838200" y="0"/>
                </a:cubicBezTo>
                <a:cubicBezTo>
                  <a:pt x="1066800" y="0"/>
                  <a:pt x="1263650" y="82550"/>
                  <a:pt x="1428750" y="247650"/>
                </a:cubicBezTo>
                <a:cubicBezTo>
                  <a:pt x="1593850" y="412750"/>
                  <a:pt x="1676400" y="609600"/>
                  <a:pt x="1676400" y="838200"/>
                </a:cubicBezTo>
                <a:cubicBezTo>
                  <a:pt x="1676400" y="1066800"/>
                  <a:pt x="1593850" y="1263650"/>
                  <a:pt x="1428750" y="1428750"/>
                </a:cubicBezTo>
                <a:cubicBezTo>
                  <a:pt x="1263650" y="1593850"/>
                  <a:pt x="1066800" y="1676400"/>
                  <a:pt x="838200" y="1676400"/>
                </a:cubicBezTo>
                <a:cubicBezTo>
                  <a:pt x="609600" y="1676400"/>
                  <a:pt x="412750" y="1593850"/>
                  <a:pt x="247650" y="1428750"/>
                </a:cubicBezTo>
                <a:cubicBezTo>
                  <a:pt x="82550" y="1263650"/>
                  <a:pt x="0" y="1066800"/>
                  <a:pt x="0" y="8382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 rot="0" flipH="0" flipV="0">
            <a:off x="2455476" y="554897"/>
            <a:ext cx="55047" cy="90678"/>
          </a:xfrm>
          <a:custGeom>
            <a:pathLst>
              <a:path w="5969000" h="9067800">
                <a:moveTo>
                  <a:pt x="5969000" y="9067800"/>
                </a:moveTo>
                <a:lnTo>
                  <a:pt x="0" y="9067800"/>
                </a:lnTo>
                <a:lnTo>
                  <a:pt x="3098800" y="5334000"/>
                </a:lnTo>
                <a:cubicBezTo>
                  <a:pt x="3285066" y="5113867"/>
                  <a:pt x="3471333" y="4887384"/>
                  <a:pt x="3657600" y="4654550"/>
                </a:cubicBezTo>
                <a:cubicBezTo>
                  <a:pt x="3843866" y="4421717"/>
                  <a:pt x="4013200" y="4186767"/>
                  <a:pt x="4165600" y="3949700"/>
                </a:cubicBezTo>
                <a:cubicBezTo>
                  <a:pt x="4258733" y="3814234"/>
                  <a:pt x="4353983" y="3644900"/>
                  <a:pt x="4451350" y="3441700"/>
                </a:cubicBezTo>
                <a:cubicBezTo>
                  <a:pt x="4548716" y="3238500"/>
                  <a:pt x="4597400" y="2988734"/>
                  <a:pt x="4597400" y="2692400"/>
                </a:cubicBezTo>
                <a:cubicBezTo>
                  <a:pt x="4597400" y="2506134"/>
                  <a:pt x="4565650" y="2324100"/>
                  <a:pt x="4502150" y="2146300"/>
                </a:cubicBezTo>
                <a:cubicBezTo>
                  <a:pt x="4438650" y="1968500"/>
                  <a:pt x="4345516" y="1809750"/>
                  <a:pt x="4222750" y="1670050"/>
                </a:cubicBezTo>
                <a:cubicBezTo>
                  <a:pt x="4099983" y="1530350"/>
                  <a:pt x="3947583" y="1420284"/>
                  <a:pt x="3765550" y="1339850"/>
                </a:cubicBezTo>
                <a:cubicBezTo>
                  <a:pt x="3583516" y="1259417"/>
                  <a:pt x="3373966" y="1219200"/>
                  <a:pt x="3136900" y="1219200"/>
                </a:cubicBezTo>
                <a:cubicBezTo>
                  <a:pt x="2933700" y="1219200"/>
                  <a:pt x="2738966" y="1257300"/>
                  <a:pt x="2552700" y="1333500"/>
                </a:cubicBezTo>
                <a:cubicBezTo>
                  <a:pt x="2366433" y="1409700"/>
                  <a:pt x="2203450" y="1517650"/>
                  <a:pt x="2063750" y="1657350"/>
                </a:cubicBezTo>
                <a:cubicBezTo>
                  <a:pt x="1924050" y="1797050"/>
                  <a:pt x="1809750" y="1966384"/>
                  <a:pt x="1720850" y="2165350"/>
                </a:cubicBezTo>
                <a:cubicBezTo>
                  <a:pt x="1631950" y="2364317"/>
                  <a:pt x="1583266" y="2590800"/>
                  <a:pt x="1574800" y="2844800"/>
                </a:cubicBezTo>
                <a:lnTo>
                  <a:pt x="254000" y="2844800"/>
                </a:lnTo>
                <a:cubicBezTo>
                  <a:pt x="270933" y="2463800"/>
                  <a:pt x="345016" y="2108200"/>
                  <a:pt x="476250" y="1778000"/>
                </a:cubicBezTo>
                <a:cubicBezTo>
                  <a:pt x="607483" y="1447800"/>
                  <a:pt x="783166" y="1155700"/>
                  <a:pt x="1003300" y="901700"/>
                </a:cubicBezTo>
                <a:cubicBezTo>
                  <a:pt x="1257300" y="605367"/>
                  <a:pt x="1555750" y="381000"/>
                  <a:pt x="1898650" y="228600"/>
                </a:cubicBezTo>
                <a:cubicBezTo>
                  <a:pt x="2241550" y="76200"/>
                  <a:pt x="2650066" y="0"/>
                  <a:pt x="3124200" y="0"/>
                </a:cubicBezTo>
                <a:cubicBezTo>
                  <a:pt x="3589866" y="0"/>
                  <a:pt x="3998383" y="74084"/>
                  <a:pt x="4349750" y="222250"/>
                </a:cubicBezTo>
                <a:cubicBezTo>
                  <a:pt x="4701116" y="370417"/>
                  <a:pt x="4995333" y="567267"/>
                  <a:pt x="5232400" y="812800"/>
                </a:cubicBezTo>
                <a:cubicBezTo>
                  <a:pt x="5469466" y="1058334"/>
                  <a:pt x="5647266" y="1346200"/>
                  <a:pt x="5765800" y="1676400"/>
                </a:cubicBezTo>
                <a:cubicBezTo>
                  <a:pt x="5884333" y="2006600"/>
                  <a:pt x="5943600" y="2349500"/>
                  <a:pt x="5943600" y="2705100"/>
                </a:cubicBezTo>
                <a:cubicBezTo>
                  <a:pt x="5943600" y="3052234"/>
                  <a:pt x="5888566" y="3373967"/>
                  <a:pt x="5778500" y="3670300"/>
                </a:cubicBezTo>
                <a:cubicBezTo>
                  <a:pt x="5668433" y="3966634"/>
                  <a:pt x="5511800" y="4267200"/>
                  <a:pt x="5308600" y="4572000"/>
                </a:cubicBezTo>
                <a:cubicBezTo>
                  <a:pt x="5147733" y="4817534"/>
                  <a:pt x="4963583" y="5065184"/>
                  <a:pt x="4756150" y="5314950"/>
                </a:cubicBezTo>
                <a:cubicBezTo>
                  <a:pt x="4548716" y="5564717"/>
                  <a:pt x="4309533" y="5850467"/>
                  <a:pt x="4038600" y="6172200"/>
                </a:cubicBezTo>
                <a:lnTo>
                  <a:pt x="2616200" y="7848600"/>
                </a:lnTo>
                <a:lnTo>
                  <a:pt x="5969000" y="78486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 rot="0" flipH="0" flipV="0">
            <a:off x="2523641" y="554897"/>
            <a:ext cx="58326" cy="92456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 rot="0" flipH="0" flipV="0">
            <a:off x="2665945" y="556675"/>
            <a:ext cx="60200" cy="88900"/>
          </a:xfrm>
          <a:custGeom>
            <a:pathLst>
              <a:path w="6527800" h="8890000">
                <a:moveTo>
                  <a:pt x="6527800" y="0"/>
                </a:moveTo>
                <a:lnTo>
                  <a:pt x="6527800" y="8890000"/>
                </a:lnTo>
                <a:lnTo>
                  <a:pt x="5156200" y="8890000"/>
                </a:lnTo>
                <a:lnTo>
                  <a:pt x="5156200" y="1270000"/>
                </a:lnTo>
                <a:lnTo>
                  <a:pt x="1371600" y="1270000"/>
                </a:lnTo>
                <a:lnTo>
                  <a:pt x="1371600" y="8890000"/>
                </a:lnTo>
                <a:lnTo>
                  <a:pt x="0" y="8890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 rot="0" flipH="0" flipV="0">
            <a:off x="2740318" y="587917"/>
            <a:ext cx="52704" cy="84328"/>
          </a:xfrm>
          <a:custGeom>
            <a:pathLst>
              <a:path w="5715000" h="8432800">
                <a:moveTo>
                  <a:pt x="2806700" y="1168400"/>
                </a:moveTo>
                <a:cubicBezTo>
                  <a:pt x="2603500" y="1168400"/>
                  <a:pt x="2406650" y="1206500"/>
                  <a:pt x="2216150" y="1282700"/>
                </a:cubicBezTo>
                <a:cubicBezTo>
                  <a:pt x="2025650" y="1358900"/>
                  <a:pt x="1856316" y="1473200"/>
                  <a:pt x="1708150" y="1625600"/>
                </a:cubicBezTo>
                <a:cubicBezTo>
                  <a:pt x="1559983" y="1778000"/>
                  <a:pt x="1441450" y="1968500"/>
                  <a:pt x="1352550" y="2197100"/>
                </a:cubicBezTo>
                <a:cubicBezTo>
                  <a:pt x="1263650" y="2425700"/>
                  <a:pt x="1219200" y="2688167"/>
                  <a:pt x="1219200" y="2984500"/>
                </a:cubicBezTo>
                <a:cubicBezTo>
                  <a:pt x="1219200" y="3221567"/>
                  <a:pt x="1253066" y="3448050"/>
                  <a:pt x="1320800" y="3663950"/>
                </a:cubicBezTo>
                <a:cubicBezTo>
                  <a:pt x="1388533" y="3879850"/>
                  <a:pt x="1488016" y="4070350"/>
                  <a:pt x="1619250" y="4235450"/>
                </a:cubicBezTo>
                <a:cubicBezTo>
                  <a:pt x="1750483" y="4400550"/>
                  <a:pt x="1915583" y="4531784"/>
                  <a:pt x="2114550" y="4629150"/>
                </a:cubicBezTo>
                <a:cubicBezTo>
                  <a:pt x="2313516" y="4726517"/>
                  <a:pt x="2544233" y="4775200"/>
                  <a:pt x="2806700" y="4775200"/>
                </a:cubicBezTo>
                <a:cubicBezTo>
                  <a:pt x="3052233" y="4775200"/>
                  <a:pt x="3272366" y="4728634"/>
                  <a:pt x="3467100" y="4635500"/>
                </a:cubicBezTo>
                <a:cubicBezTo>
                  <a:pt x="3661833" y="4542367"/>
                  <a:pt x="3824816" y="4413250"/>
                  <a:pt x="3956050" y="4248150"/>
                </a:cubicBezTo>
                <a:cubicBezTo>
                  <a:pt x="4087283" y="4083050"/>
                  <a:pt x="4188883" y="3890434"/>
                  <a:pt x="4260850" y="3670300"/>
                </a:cubicBezTo>
                <a:cubicBezTo>
                  <a:pt x="4332816" y="3450167"/>
                  <a:pt x="4368800" y="3213100"/>
                  <a:pt x="4368800" y="2959100"/>
                </a:cubicBezTo>
                <a:cubicBezTo>
                  <a:pt x="4368800" y="2671234"/>
                  <a:pt x="4324350" y="2415117"/>
                  <a:pt x="4235450" y="2190750"/>
                </a:cubicBezTo>
                <a:cubicBezTo>
                  <a:pt x="4146550" y="1966384"/>
                  <a:pt x="4028016" y="1778000"/>
                  <a:pt x="3879850" y="1625600"/>
                </a:cubicBezTo>
                <a:cubicBezTo>
                  <a:pt x="3731683" y="1473200"/>
                  <a:pt x="3564466" y="1358900"/>
                  <a:pt x="3378200" y="1282700"/>
                </a:cubicBezTo>
                <a:cubicBezTo>
                  <a:pt x="3191933" y="1206500"/>
                  <a:pt x="3001433" y="1168400"/>
                  <a:pt x="2806700" y="1168400"/>
                </a:cubicBezTo>
                <a:close/>
                <a:moveTo>
                  <a:pt x="1295400" y="762000"/>
                </a:moveTo>
                <a:cubicBezTo>
                  <a:pt x="1430866" y="601134"/>
                  <a:pt x="1574800" y="472017"/>
                  <a:pt x="1727200" y="374650"/>
                </a:cubicBezTo>
                <a:cubicBezTo>
                  <a:pt x="1879600" y="277284"/>
                  <a:pt x="2032000" y="201084"/>
                  <a:pt x="2184400" y="146050"/>
                </a:cubicBezTo>
                <a:cubicBezTo>
                  <a:pt x="2336800" y="91017"/>
                  <a:pt x="2482850" y="52917"/>
                  <a:pt x="2622550" y="31750"/>
                </a:cubicBezTo>
                <a:cubicBezTo>
                  <a:pt x="2762250" y="10584"/>
                  <a:pt x="2887133" y="0"/>
                  <a:pt x="2997200" y="0"/>
                </a:cubicBezTo>
                <a:cubicBezTo>
                  <a:pt x="3361266" y="0"/>
                  <a:pt x="3708400" y="69850"/>
                  <a:pt x="4038600" y="209550"/>
                </a:cubicBezTo>
                <a:cubicBezTo>
                  <a:pt x="4368800" y="349250"/>
                  <a:pt x="4656666" y="546100"/>
                  <a:pt x="4902200" y="800100"/>
                </a:cubicBezTo>
                <a:cubicBezTo>
                  <a:pt x="5147733" y="1054100"/>
                  <a:pt x="5344583" y="1363134"/>
                  <a:pt x="5492750" y="1727200"/>
                </a:cubicBezTo>
                <a:cubicBezTo>
                  <a:pt x="5640916" y="2091267"/>
                  <a:pt x="5715000" y="2497667"/>
                  <a:pt x="5715000" y="2946400"/>
                </a:cubicBezTo>
                <a:cubicBezTo>
                  <a:pt x="5715000" y="3403600"/>
                  <a:pt x="5636683" y="3818467"/>
                  <a:pt x="5480050" y="4191000"/>
                </a:cubicBezTo>
                <a:cubicBezTo>
                  <a:pt x="5323416" y="4563534"/>
                  <a:pt x="5115983" y="4878917"/>
                  <a:pt x="4857750" y="5137150"/>
                </a:cubicBezTo>
                <a:cubicBezTo>
                  <a:pt x="4599516" y="5395384"/>
                  <a:pt x="4309533" y="5594350"/>
                  <a:pt x="3987800" y="5734050"/>
                </a:cubicBezTo>
                <a:cubicBezTo>
                  <a:pt x="3666066" y="5873750"/>
                  <a:pt x="3340100" y="5943600"/>
                  <a:pt x="3009900" y="5943600"/>
                </a:cubicBezTo>
                <a:cubicBezTo>
                  <a:pt x="2933700" y="5943600"/>
                  <a:pt x="2827866" y="5935133"/>
                  <a:pt x="2692400" y="5918200"/>
                </a:cubicBezTo>
                <a:cubicBezTo>
                  <a:pt x="2556933" y="5901266"/>
                  <a:pt x="2410883" y="5863166"/>
                  <a:pt x="2254250" y="5803900"/>
                </a:cubicBezTo>
                <a:cubicBezTo>
                  <a:pt x="2097616" y="5744634"/>
                  <a:pt x="1934633" y="5659967"/>
                  <a:pt x="1765300" y="5549900"/>
                </a:cubicBezTo>
                <a:cubicBezTo>
                  <a:pt x="1595966" y="5439834"/>
                  <a:pt x="1439333" y="5295900"/>
                  <a:pt x="1295400" y="5118100"/>
                </a:cubicBezTo>
                <a:lnTo>
                  <a:pt x="1295400" y="8432800"/>
                </a:lnTo>
                <a:lnTo>
                  <a:pt x="0" y="8432800"/>
                </a:lnTo>
                <a:lnTo>
                  <a:pt x="0" y="152400"/>
                </a:lnTo>
                <a:lnTo>
                  <a:pt x="1295400" y="15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 rot="0" flipH="0" flipV="0">
            <a:off x="2802627" y="584361"/>
            <a:ext cx="47551" cy="65532"/>
          </a:xfrm>
          <a:custGeom>
            <a:pathLst>
              <a:path w="5156200" h="6553200">
                <a:moveTo>
                  <a:pt x="1295400" y="508000"/>
                </a:moveTo>
                <a:lnTo>
                  <a:pt x="1295400" y="3695700"/>
                </a:lnTo>
                <a:lnTo>
                  <a:pt x="5156200" y="0"/>
                </a:lnTo>
                <a:lnTo>
                  <a:pt x="5156200" y="6121400"/>
                </a:lnTo>
                <a:lnTo>
                  <a:pt x="3860800" y="6121400"/>
                </a:lnTo>
                <a:lnTo>
                  <a:pt x="3860800" y="2857500"/>
                </a:lnTo>
                <a:lnTo>
                  <a:pt x="0" y="6553200"/>
                </a:lnTo>
                <a:lnTo>
                  <a:pt x="0" y="50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 rot="0" flipH="0" flipV="0">
            <a:off x="2862476" y="589441"/>
            <a:ext cx="41695" cy="56134"/>
          </a:xfrm>
          <a:custGeom>
            <a:pathLst>
              <a:path w="4521200" h="5613400">
                <a:moveTo>
                  <a:pt x="2273300" y="4546600"/>
                </a:moveTo>
                <a:cubicBezTo>
                  <a:pt x="2374900" y="4546600"/>
                  <a:pt x="2489200" y="4536017"/>
                  <a:pt x="2616200" y="4514850"/>
                </a:cubicBezTo>
                <a:cubicBezTo>
                  <a:pt x="2743200" y="4493684"/>
                  <a:pt x="2857500" y="4449234"/>
                  <a:pt x="2959100" y="4381500"/>
                </a:cubicBezTo>
                <a:cubicBezTo>
                  <a:pt x="3035300" y="4322234"/>
                  <a:pt x="3098800" y="4248150"/>
                  <a:pt x="3149600" y="4159250"/>
                </a:cubicBezTo>
                <a:cubicBezTo>
                  <a:pt x="3200400" y="4070350"/>
                  <a:pt x="3225800" y="3979334"/>
                  <a:pt x="3225800" y="3886200"/>
                </a:cubicBezTo>
                <a:cubicBezTo>
                  <a:pt x="3225800" y="3801534"/>
                  <a:pt x="3204633" y="3714750"/>
                  <a:pt x="3162300" y="3625850"/>
                </a:cubicBezTo>
                <a:cubicBezTo>
                  <a:pt x="3119966" y="3536950"/>
                  <a:pt x="3056466" y="3462867"/>
                  <a:pt x="2971800" y="3403600"/>
                </a:cubicBezTo>
                <a:cubicBezTo>
                  <a:pt x="2870200" y="3327400"/>
                  <a:pt x="2755900" y="3282950"/>
                  <a:pt x="2628900" y="3270250"/>
                </a:cubicBezTo>
                <a:cubicBezTo>
                  <a:pt x="2501900" y="3257550"/>
                  <a:pt x="2396066" y="3251200"/>
                  <a:pt x="2311400" y="3251200"/>
                </a:cubicBezTo>
                <a:lnTo>
                  <a:pt x="1295400" y="3251200"/>
                </a:lnTo>
                <a:lnTo>
                  <a:pt x="1295400" y="4546600"/>
                </a:lnTo>
                <a:close/>
                <a:moveTo>
                  <a:pt x="1968500" y="2184400"/>
                </a:moveTo>
                <a:cubicBezTo>
                  <a:pt x="2053166" y="2184400"/>
                  <a:pt x="2144183" y="2175934"/>
                  <a:pt x="2241550" y="2159000"/>
                </a:cubicBezTo>
                <a:cubicBezTo>
                  <a:pt x="2338916" y="2142067"/>
                  <a:pt x="2421466" y="2112434"/>
                  <a:pt x="2489200" y="2070100"/>
                </a:cubicBezTo>
                <a:cubicBezTo>
                  <a:pt x="2556933" y="2027767"/>
                  <a:pt x="2616200" y="1970617"/>
                  <a:pt x="2667000" y="1898650"/>
                </a:cubicBezTo>
                <a:cubicBezTo>
                  <a:pt x="2717800" y="1826684"/>
                  <a:pt x="2743200" y="1731434"/>
                  <a:pt x="2743200" y="1612900"/>
                </a:cubicBezTo>
                <a:cubicBezTo>
                  <a:pt x="2743200" y="1426634"/>
                  <a:pt x="2667000" y="1282700"/>
                  <a:pt x="2514600" y="1181100"/>
                </a:cubicBezTo>
                <a:cubicBezTo>
                  <a:pt x="2413000" y="1113367"/>
                  <a:pt x="2313516" y="1077384"/>
                  <a:pt x="2216150" y="1073150"/>
                </a:cubicBezTo>
                <a:cubicBezTo>
                  <a:pt x="2118783" y="1068917"/>
                  <a:pt x="2027766" y="1066800"/>
                  <a:pt x="1943100" y="1066800"/>
                </a:cubicBezTo>
                <a:lnTo>
                  <a:pt x="1295400" y="1066800"/>
                </a:lnTo>
                <a:lnTo>
                  <a:pt x="1295400" y="2184400"/>
                </a:lnTo>
                <a:close/>
                <a:moveTo>
                  <a:pt x="2197100" y="0"/>
                </a:moveTo>
                <a:cubicBezTo>
                  <a:pt x="2417233" y="0"/>
                  <a:pt x="2637366" y="19050"/>
                  <a:pt x="2857500" y="57150"/>
                </a:cubicBezTo>
                <a:cubicBezTo>
                  <a:pt x="3077633" y="95250"/>
                  <a:pt x="3285066" y="186267"/>
                  <a:pt x="3479800" y="330200"/>
                </a:cubicBezTo>
                <a:cubicBezTo>
                  <a:pt x="3581400" y="414867"/>
                  <a:pt x="3691466" y="541867"/>
                  <a:pt x="3810000" y="711200"/>
                </a:cubicBezTo>
                <a:cubicBezTo>
                  <a:pt x="3928533" y="880534"/>
                  <a:pt x="3987800" y="1113367"/>
                  <a:pt x="3987800" y="1409700"/>
                </a:cubicBezTo>
                <a:cubicBezTo>
                  <a:pt x="3987800" y="1646767"/>
                  <a:pt x="3934883" y="1860550"/>
                  <a:pt x="3829050" y="2051050"/>
                </a:cubicBezTo>
                <a:cubicBezTo>
                  <a:pt x="3723216" y="2241550"/>
                  <a:pt x="3556000" y="2391834"/>
                  <a:pt x="3327400" y="2501900"/>
                </a:cubicBezTo>
                <a:cubicBezTo>
                  <a:pt x="3445933" y="2527300"/>
                  <a:pt x="3575050" y="2571750"/>
                  <a:pt x="3714750" y="2635250"/>
                </a:cubicBezTo>
                <a:cubicBezTo>
                  <a:pt x="3854450" y="2698750"/>
                  <a:pt x="3979333" y="2781300"/>
                  <a:pt x="4089400" y="2882900"/>
                </a:cubicBezTo>
                <a:cubicBezTo>
                  <a:pt x="4216400" y="3001434"/>
                  <a:pt x="4320116" y="3147484"/>
                  <a:pt x="4400550" y="3321050"/>
                </a:cubicBezTo>
                <a:cubicBezTo>
                  <a:pt x="4480983" y="3494617"/>
                  <a:pt x="4521200" y="3708400"/>
                  <a:pt x="4521200" y="3962400"/>
                </a:cubicBezTo>
                <a:cubicBezTo>
                  <a:pt x="4521200" y="4301067"/>
                  <a:pt x="4455583" y="4569884"/>
                  <a:pt x="4324350" y="4768850"/>
                </a:cubicBezTo>
                <a:cubicBezTo>
                  <a:pt x="4193116" y="4967817"/>
                  <a:pt x="4055533" y="5126567"/>
                  <a:pt x="3911600" y="5245100"/>
                </a:cubicBezTo>
                <a:cubicBezTo>
                  <a:pt x="3699933" y="5405967"/>
                  <a:pt x="3479800" y="5507567"/>
                  <a:pt x="3251200" y="5549900"/>
                </a:cubicBezTo>
                <a:cubicBezTo>
                  <a:pt x="3022600" y="5592234"/>
                  <a:pt x="2810933" y="5613400"/>
                  <a:pt x="2616200" y="5613400"/>
                </a:cubicBezTo>
                <a:lnTo>
                  <a:pt x="0" y="5613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 rot="0" flipH="0" flipV="0">
            <a:off x="2911199" y="587917"/>
            <a:ext cx="49894" cy="59436"/>
          </a:xfrm>
          <a:custGeom>
            <a:pathLst>
              <a:path w="5410200" h="5943600">
                <a:moveTo>
                  <a:pt x="4025900" y="2209800"/>
                </a:moveTo>
                <a:cubicBezTo>
                  <a:pt x="3949700" y="1888067"/>
                  <a:pt x="3795183" y="1634067"/>
                  <a:pt x="3562350" y="1447800"/>
                </a:cubicBezTo>
                <a:cubicBezTo>
                  <a:pt x="3329516" y="1261534"/>
                  <a:pt x="3052233" y="1168400"/>
                  <a:pt x="2730500" y="1168400"/>
                </a:cubicBezTo>
                <a:cubicBezTo>
                  <a:pt x="2417233" y="1168400"/>
                  <a:pt x="2142066" y="1263650"/>
                  <a:pt x="1905000" y="1454150"/>
                </a:cubicBezTo>
                <a:cubicBezTo>
                  <a:pt x="1667933" y="1644650"/>
                  <a:pt x="1507066" y="1896534"/>
                  <a:pt x="1422400" y="2209800"/>
                </a:cubicBezTo>
                <a:close/>
                <a:moveTo>
                  <a:pt x="5410200" y="4305300"/>
                </a:moveTo>
                <a:cubicBezTo>
                  <a:pt x="5317066" y="4474634"/>
                  <a:pt x="5209116" y="4641850"/>
                  <a:pt x="5086350" y="4806950"/>
                </a:cubicBezTo>
                <a:cubicBezTo>
                  <a:pt x="4963583" y="4972050"/>
                  <a:pt x="4826000" y="5122334"/>
                  <a:pt x="4673600" y="5257800"/>
                </a:cubicBezTo>
                <a:cubicBezTo>
                  <a:pt x="4504266" y="5410200"/>
                  <a:pt x="4324350" y="5530850"/>
                  <a:pt x="4133850" y="5619750"/>
                </a:cubicBezTo>
                <a:cubicBezTo>
                  <a:pt x="3943350" y="5708650"/>
                  <a:pt x="3759200" y="5778500"/>
                  <a:pt x="3581400" y="5829300"/>
                </a:cubicBezTo>
                <a:cubicBezTo>
                  <a:pt x="3403600" y="5880100"/>
                  <a:pt x="3238500" y="5911850"/>
                  <a:pt x="3086100" y="5924550"/>
                </a:cubicBezTo>
                <a:cubicBezTo>
                  <a:pt x="2933700" y="5937250"/>
                  <a:pt x="2810933" y="5943600"/>
                  <a:pt x="2717800" y="5943600"/>
                </a:cubicBezTo>
                <a:cubicBezTo>
                  <a:pt x="2396066" y="5943600"/>
                  <a:pt x="2072216" y="5886450"/>
                  <a:pt x="1746250" y="5772150"/>
                </a:cubicBezTo>
                <a:cubicBezTo>
                  <a:pt x="1420283" y="5657850"/>
                  <a:pt x="1128183" y="5480050"/>
                  <a:pt x="869950" y="5238750"/>
                </a:cubicBezTo>
                <a:cubicBezTo>
                  <a:pt x="611716" y="4997450"/>
                  <a:pt x="402166" y="4690534"/>
                  <a:pt x="241300" y="4318000"/>
                </a:cubicBezTo>
                <a:cubicBezTo>
                  <a:pt x="80433" y="3945467"/>
                  <a:pt x="0" y="3505200"/>
                  <a:pt x="0" y="2997200"/>
                </a:cubicBezTo>
                <a:cubicBezTo>
                  <a:pt x="0" y="2548467"/>
                  <a:pt x="63500" y="2139950"/>
                  <a:pt x="190500" y="1771650"/>
                </a:cubicBezTo>
                <a:cubicBezTo>
                  <a:pt x="317500" y="1403350"/>
                  <a:pt x="497416" y="1087967"/>
                  <a:pt x="730250" y="825500"/>
                </a:cubicBezTo>
                <a:cubicBezTo>
                  <a:pt x="963083" y="563034"/>
                  <a:pt x="1246716" y="359834"/>
                  <a:pt x="1581150" y="215900"/>
                </a:cubicBezTo>
                <a:cubicBezTo>
                  <a:pt x="1915583" y="71967"/>
                  <a:pt x="2290233" y="0"/>
                  <a:pt x="2705100" y="0"/>
                </a:cubicBezTo>
                <a:cubicBezTo>
                  <a:pt x="3213100" y="0"/>
                  <a:pt x="3644900" y="97367"/>
                  <a:pt x="4000500" y="292100"/>
                </a:cubicBezTo>
                <a:cubicBezTo>
                  <a:pt x="4356100" y="486834"/>
                  <a:pt x="4635500" y="732367"/>
                  <a:pt x="4838700" y="1028700"/>
                </a:cubicBezTo>
                <a:cubicBezTo>
                  <a:pt x="5008033" y="1282700"/>
                  <a:pt x="5137150" y="1591734"/>
                  <a:pt x="5226050" y="1955800"/>
                </a:cubicBezTo>
                <a:cubicBezTo>
                  <a:pt x="5314950" y="2319867"/>
                  <a:pt x="5359400" y="2692400"/>
                  <a:pt x="5359400" y="3073400"/>
                </a:cubicBezTo>
                <a:lnTo>
                  <a:pt x="5359400" y="3276600"/>
                </a:lnTo>
                <a:lnTo>
                  <a:pt x="1346200" y="3276600"/>
                </a:lnTo>
                <a:cubicBezTo>
                  <a:pt x="1354666" y="3530600"/>
                  <a:pt x="1405466" y="3752850"/>
                  <a:pt x="1498600" y="3943350"/>
                </a:cubicBezTo>
                <a:cubicBezTo>
                  <a:pt x="1591733" y="4133850"/>
                  <a:pt x="1710266" y="4290484"/>
                  <a:pt x="1854200" y="4413250"/>
                </a:cubicBezTo>
                <a:cubicBezTo>
                  <a:pt x="1998133" y="4536017"/>
                  <a:pt x="2159000" y="4627034"/>
                  <a:pt x="2336800" y="4686300"/>
                </a:cubicBezTo>
                <a:cubicBezTo>
                  <a:pt x="2514600" y="4745567"/>
                  <a:pt x="2688166" y="4775200"/>
                  <a:pt x="2857500" y="4775200"/>
                </a:cubicBezTo>
                <a:cubicBezTo>
                  <a:pt x="3035300" y="4775200"/>
                  <a:pt x="3198283" y="4747684"/>
                  <a:pt x="3346450" y="4692650"/>
                </a:cubicBezTo>
                <a:cubicBezTo>
                  <a:pt x="3494616" y="4637617"/>
                  <a:pt x="3627966" y="4563534"/>
                  <a:pt x="3746500" y="4470400"/>
                </a:cubicBezTo>
                <a:cubicBezTo>
                  <a:pt x="3771900" y="4453467"/>
                  <a:pt x="3848100" y="4381500"/>
                  <a:pt x="3975100" y="4254500"/>
                </a:cubicBezTo>
                <a:cubicBezTo>
                  <a:pt x="4102100" y="4127500"/>
                  <a:pt x="4216400" y="3941234"/>
                  <a:pt x="4318000" y="3695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 rot="0" flipH="0" flipV="0">
            <a:off x="2964372" y="589441"/>
            <a:ext cx="42398" cy="56134"/>
          </a:xfrm>
          <a:custGeom>
            <a:pathLst>
              <a:path w="4597400" h="5613400">
                <a:moveTo>
                  <a:pt x="1651000" y="1168400"/>
                </a:moveTo>
                <a:lnTo>
                  <a:pt x="0" y="1168400"/>
                </a:lnTo>
                <a:lnTo>
                  <a:pt x="0" y="0"/>
                </a:lnTo>
                <a:lnTo>
                  <a:pt x="4597400" y="0"/>
                </a:lnTo>
                <a:lnTo>
                  <a:pt x="4597400" y="1168400"/>
                </a:lnTo>
                <a:lnTo>
                  <a:pt x="2946400" y="1168400"/>
                </a:lnTo>
                <a:lnTo>
                  <a:pt x="2946400" y="5613400"/>
                </a:lnTo>
                <a:lnTo>
                  <a:pt x="165100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 rot="0" flipH="0" flipV="0">
            <a:off x="3010050" y="587917"/>
            <a:ext cx="42866" cy="59436"/>
          </a:xfrm>
          <a:custGeom>
            <a:pathLst>
              <a:path w="4648200" h="5943600">
                <a:moveTo>
                  <a:pt x="4648200" y="2108200"/>
                </a:moveTo>
                <a:cubicBezTo>
                  <a:pt x="4470400" y="1811867"/>
                  <a:pt x="4235450" y="1581150"/>
                  <a:pt x="3943350" y="1416050"/>
                </a:cubicBezTo>
                <a:cubicBezTo>
                  <a:pt x="3651250" y="1250950"/>
                  <a:pt x="3344333" y="1168400"/>
                  <a:pt x="3022600" y="1168400"/>
                </a:cubicBezTo>
                <a:cubicBezTo>
                  <a:pt x="2819400" y="1168400"/>
                  <a:pt x="2616200" y="1206500"/>
                  <a:pt x="2413000" y="1282700"/>
                </a:cubicBezTo>
                <a:cubicBezTo>
                  <a:pt x="2209800" y="1358900"/>
                  <a:pt x="2029883" y="1473200"/>
                  <a:pt x="1873250" y="1625600"/>
                </a:cubicBezTo>
                <a:cubicBezTo>
                  <a:pt x="1716616" y="1778000"/>
                  <a:pt x="1589616" y="1966384"/>
                  <a:pt x="1492250" y="2190750"/>
                </a:cubicBezTo>
                <a:cubicBezTo>
                  <a:pt x="1394883" y="2415117"/>
                  <a:pt x="1346200" y="2675467"/>
                  <a:pt x="1346200" y="2971800"/>
                </a:cubicBezTo>
                <a:cubicBezTo>
                  <a:pt x="1346200" y="3217334"/>
                  <a:pt x="1384300" y="3448050"/>
                  <a:pt x="1460500" y="3663950"/>
                </a:cubicBezTo>
                <a:cubicBezTo>
                  <a:pt x="1536700" y="3879850"/>
                  <a:pt x="1644650" y="4070350"/>
                  <a:pt x="1784350" y="4235450"/>
                </a:cubicBezTo>
                <a:cubicBezTo>
                  <a:pt x="1924050" y="4400550"/>
                  <a:pt x="2097616" y="4531784"/>
                  <a:pt x="2305050" y="4629150"/>
                </a:cubicBezTo>
                <a:cubicBezTo>
                  <a:pt x="2512483" y="4726517"/>
                  <a:pt x="2747433" y="4775200"/>
                  <a:pt x="3009900" y="4775200"/>
                </a:cubicBezTo>
                <a:cubicBezTo>
                  <a:pt x="3255433" y="4775200"/>
                  <a:pt x="3471333" y="4737100"/>
                  <a:pt x="3657600" y="4660900"/>
                </a:cubicBezTo>
                <a:cubicBezTo>
                  <a:pt x="3843866" y="4584700"/>
                  <a:pt x="4004733" y="4493684"/>
                  <a:pt x="4140200" y="4387850"/>
                </a:cubicBezTo>
                <a:cubicBezTo>
                  <a:pt x="4275666" y="4282017"/>
                  <a:pt x="4383616" y="4176184"/>
                  <a:pt x="4464050" y="4070350"/>
                </a:cubicBezTo>
                <a:cubicBezTo>
                  <a:pt x="4544483" y="3964517"/>
                  <a:pt x="4605866" y="3881967"/>
                  <a:pt x="4648200" y="3822700"/>
                </a:cubicBezTo>
                <a:lnTo>
                  <a:pt x="4648200" y="5524500"/>
                </a:lnTo>
                <a:cubicBezTo>
                  <a:pt x="4360333" y="5693834"/>
                  <a:pt x="4085166" y="5806016"/>
                  <a:pt x="3822700" y="5861050"/>
                </a:cubicBezTo>
                <a:cubicBezTo>
                  <a:pt x="3560233" y="5916083"/>
                  <a:pt x="3318933" y="5943600"/>
                  <a:pt x="3098800" y="5943600"/>
                </a:cubicBezTo>
                <a:cubicBezTo>
                  <a:pt x="2616200" y="5943600"/>
                  <a:pt x="2186516" y="5873750"/>
                  <a:pt x="1809750" y="5734050"/>
                </a:cubicBezTo>
                <a:cubicBezTo>
                  <a:pt x="1432983" y="5594350"/>
                  <a:pt x="1096433" y="5376334"/>
                  <a:pt x="800100" y="5080000"/>
                </a:cubicBezTo>
                <a:cubicBezTo>
                  <a:pt x="503766" y="4783667"/>
                  <a:pt x="296333" y="4461934"/>
                  <a:pt x="177800" y="4114800"/>
                </a:cubicBezTo>
                <a:cubicBezTo>
                  <a:pt x="59266" y="3767667"/>
                  <a:pt x="0" y="3395134"/>
                  <a:pt x="0" y="2997200"/>
                </a:cubicBezTo>
                <a:cubicBezTo>
                  <a:pt x="0" y="2463800"/>
                  <a:pt x="91016" y="2015067"/>
                  <a:pt x="273050" y="1651000"/>
                </a:cubicBezTo>
                <a:cubicBezTo>
                  <a:pt x="455083" y="1286934"/>
                  <a:pt x="668866" y="990600"/>
                  <a:pt x="914400" y="762000"/>
                </a:cubicBezTo>
                <a:cubicBezTo>
                  <a:pt x="1210733" y="482600"/>
                  <a:pt x="1530350" y="285750"/>
                  <a:pt x="1873250" y="171450"/>
                </a:cubicBezTo>
                <a:cubicBezTo>
                  <a:pt x="2216150" y="57150"/>
                  <a:pt x="2599266" y="0"/>
                  <a:pt x="3022600" y="0"/>
                </a:cubicBezTo>
                <a:cubicBezTo>
                  <a:pt x="3420533" y="0"/>
                  <a:pt x="3746500" y="40217"/>
                  <a:pt x="4000500" y="120650"/>
                </a:cubicBezTo>
                <a:cubicBezTo>
                  <a:pt x="4254500" y="201084"/>
                  <a:pt x="4470400" y="296334"/>
                  <a:pt x="4648200" y="406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 rot="0" flipH="0" flipV="0">
            <a:off x="3055259" y="589441"/>
            <a:ext cx="42398" cy="56134"/>
          </a:xfrm>
          <a:custGeom>
            <a:pathLst>
              <a:path w="4597400" h="5613400">
                <a:moveTo>
                  <a:pt x="1651000" y="1168400"/>
                </a:moveTo>
                <a:lnTo>
                  <a:pt x="0" y="1168400"/>
                </a:lnTo>
                <a:lnTo>
                  <a:pt x="0" y="0"/>
                </a:lnTo>
                <a:lnTo>
                  <a:pt x="4597400" y="0"/>
                </a:lnTo>
                <a:lnTo>
                  <a:pt x="4597400" y="1168400"/>
                </a:lnTo>
                <a:lnTo>
                  <a:pt x="2946400" y="1168400"/>
                </a:lnTo>
                <a:lnTo>
                  <a:pt x="2946400" y="5613400"/>
                </a:lnTo>
                <a:lnTo>
                  <a:pt x="165100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 rot="0" flipH="0" flipV="0">
            <a:off x="3103397" y="589441"/>
            <a:ext cx="41695" cy="56134"/>
          </a:xfrm>
          <a:custGeom>
            <a:pathLst>
              <a:path w="4521200" h="5613400">
                <a:moveTo>
                  <a:pt x="2273300" y="4546600"/>
                </a:moveTo>
                <a:cubicBezTo>
                  <a:pt x="2374900" y="4546600"/>
                  <a:pt x="2489200" y="4536017"/>
                  <a:pt x="2616200" y="4514850"/>
                </a:cubicBezTo>
                <a:cubicBezTo>
                  <a:pt x="2743200" y="4493684"/>
                  <a:pt x="2857500" y="4449234"/>
                  <a:pt x="2959100" y="4381500"/>
                </a:cubicBezTo>
                <a:cubicBezTo>
                  <a:pt x="3035300" y="4322234"/>
                  <a:pt x="3098800" y="4248150"/>
                  <a:pt x="3149600" y="4159250"/>
                </a:cubicBezTo>
                <a:cubicBezTo>
                  <a:pt x="3200400" y="4070350"/>
                  <a:pt x="3225800" y="3979334"/>
                  <a:pt x="3225800" y="3886200"/>
                </a:cubicBezTo>
                <a:cubicBezTo>
                  <a:pt x="3225800" y="3801534"/>
                  <a:pt x="3204633" y="3714750"/>
                  <a:pt x="3162300" y="3625850"/>
                </a:cubicBezTo>
                <a:cubicBezTo>
                  <a:pt x="3119966" y="3536950"/>
                  <a:pt x="3056466" y="3462867"/>
                  <a:pt x="2971800" y="3403600"/>
                </a:cubicBezTo>
                <a:cubicBezTo>
                  <a:pt x="2870200" y="3327400"/>
                  <a:pt x="2755900" y="3282950"/>
                  <a:pt x="2628900" y="3270250"/>
                </a:cubicBezTo>
                <a:cubicBezTo>
                  <a:pt x="2501900" y="3257550"/>
                  <a:pt x="2396066" y="3251200"/>
                  <a:pt x="2311400" y="3251200"/>
                </a:cubicBezTo>
                <a:lnTo>
                  <a:pt x="1295400" y="3251200"/>
                </a:lnTo>
                <a:lnTo>
                  <a:pt x="1295400" y="4546600"/>
                </a:lnTo>
                <a:close/>
                <a:moveTo>
                  <a:pt x="1968500" y="2184400"/>
                </a:moveTo>
                <a:cubicBezTo>
                  <a:pt x="2053166" y="2184400"/>
                  <a:pt x="2144183" y="2175934"/>
                  <a:pt x="2241550" y="2159000"/>
                </a:cubicBezTo>
                <a:cubicBezTo>
                  <a:pt x="2338916" y="2142067"/>
                  <a:pt x="2421466" y="2112434"/>
                  <a:pt x="2489200" y="2070100"/>
                </a:cubicBezTo>
                <a:cubicBezTo>
                  <a:pt x="2556933" y="2027767"/>
                  <a:pt x="2616200" y="1970617"/>
                  <a:pt x="2667000" y="1898650"/>
                </a:cubicBezTo>
                <a:cubicBezTo>
                  <a:pt x="2717800" y="1826684"/>
                  <a:pt x="2743200" y="1731434"/>
                  <a:pt x="2743200" y="1612900"/>
                </a:cubicBezTo>
                <a:cubicBezTo>
                  <a:pt x="2743200" y="1426634"/>
                  <a:pt x="2667000" y="1282700"/>
                  <a:pt x="2514600" y="1181100"/>
                </a:cubicBezTo>
                <a:cubicBezTo>
                  <a:pt x="2413000" y="1113367"/>
                  <a:pt x="2313516" y="1077384"/>
                  <a:pt x="2216150" y="1073150"/>
                </a:cubicBezTo>
                <a:cubicBezTo>
                  <a:pt x="2118783" y="1068917"/>
                  <a:pt x="2027766" y="1066800"/>
                  <a:pt x="1943100" y="1066800"/>
                </a:cubicBezTo>
                <a:lnTo>
                  <a:pt x="1295400" y="1066800"/>
                </a:lnTo>
                <a:lnTo>
                  <a:pt x="1295400" y="2184400"/>
                </a:lnTo>
                <a:close/>
                <a:moveTo>
                  <a:pt x="2197100" y="0"/>
                </a:moveTo>
                <a:cubicBezTo>
                  <a:pt x="2417233" y="0"/>
                  <a:pt x="2637366" y="19050"/>
                  <a:pt x="2857500" y="57150"/>
                </a:cubicBezTo>
                <a:cubicBezTo>
                  <a:pt x="3077633" y="95250"/>
                  <a:pt x="3285066" y="186267"/>
                  <a:pt x="3479800" y="330200"/>
                </a:cubicBezTo>
                <a:cubicBezTo>
                  <a:pt x="3581400" y="414867"/>
                  <a:pt x="3691466" y="541867"/>
                  <a:pt x="3810000" y="711200"/>
                </a:cubicBezTo>
                <a:cubicBezTo>
                  <a:pt x="3928533" y="880534"/>
                  <a:pt x="3987800" y="1113367"/>
                  <a:pt x="3987800" y="1409700"/>
                </a:cubicBezTo>
                <a:cubicBezTo>
                  <a:pt x="3987800" y="1646767"/>
                  <a:pt x="3934883" y="1860550"/>
                  <a:pt x="3829050" y="2051050"/>
                </a:cubicBezTo>
                <a:cubicBezTo>
                  <a:pt x="3723216" y="2241550"/>
                  <a:pt x="3556000" y="2391834"/>
                  <a:pt x="3327400" y="2501900"/>
                </a:cubicBezTo>
                <a:cubicBezTo>
                  <a:pt x="3445933" y="2527300"/>
                  <a:pt x="3575050" y="2571750"/>
                  <a:pt x="3714750" y="2635250"/>
                </a:cubicBezTo>
                <a:cubicBezTo>
                  <a:pt x="3854450" y="2698750"/>
                  <a:pt x="3979333" y="2781300"/>
                  <a:pt x="4089400" y="2882900"/>
                </a:cubicBezTo>
                <a:cubicBezTo>
                  <a:pt x="4216400" y="3001434"/>
                  <a:pt x="4320116" y="3147484"/>
                  <a:pt x="4400550" y="3321050"/>
                </a:cubicBezTo>
                <a:cubicBezTo>
                  <a:pt x="4480983" y="3494617"/>
                  <a:pt x="4521200" y="3708400"/>
                  <a:pt x="4521200" y="3962400"/>
                </a:cubicBezTo>
                <a:cubicBezTo>
                  <a:pt x="4521200" y="4301067"/>
                  <a:pt x="4455583" y="4569884"/>
                  <a:pt x="4324350" y="4768850"/>
                </a:cubicBezTo>
                <a:cubicBezTo>
                  <a:pt x="4193116" y="4967817"/>
                  <a:pt x="4055533" y="5126567"/>
                  <a:pt x="3911600" y="5245100"/>
                </a:cubicBezTo>
                <a:cubicBezTo>
                  <a:pt x="3699933" y="5405967"/>
                  <a:pt x="3479800" y="5507567"/>
                  <a:pt x="3251200" y="5549900"/>
                </a:cubicBezTo>
                <a:cubicBezTo>
                  <a:pt x="3022600" y="5592234"/>
                  <a:pt x="2810933" y="5613400"/>
                  <a:pt x="2616200" y="5613400"/>
                </a:cubicBezTo>
                <a:lnTo>
                  <a:pt x="0" y="5613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 rot="0" flipH="0" flipV="0">
            <a:off x="3152236" y="587917"/>
            <a:ext cx="49894" cy="59436"/>
          </a:xfrm>
          <a:custGeom>
            <a:pathLst>
              <a:path w="5410200" h="5943600">
                <a:moveTo>
                  <a:pt x="4025900" y="2209800"/>
                </a:moveTo>
                <a:cubicBezTo>
                  <a:pt x="3949700" y="1888067"/>
                  <a:pt x="3795183" y="1634067"/>
                  <a:pt x="3562350" y="1447800"/>
                </a:cubicBezTo>
                <a:cubicBezTo>
                  <a:pt x="3329516" y="1261534"/>
                  <a:pt x="3052233" y="1168400"/>
                  <a:pt x="2730500" y="1168400"/>
                </a:cubicBezTo>
                <a:cubicBezTo>
                  <a:pt x="2417233" y="1168400"/>
                  <a:pt x="2142066" y="1263650"/>
                  <a:pt x="1905000" y="1454150"/>
                </a:cubicBezTo>
                <a:cubicBezTo>
                  <a:pt x="1667933" y="1644650"/>
                  <a:pt x="1507066" y="1896534"/>
                  <a:pt x="1422400" y="2209800"/>
                </a:cubicBezTo>
                <a:close/>
                <a:moveTo>
                  <a:pt x="5410200" y="4305300"/>
                </a:moveTo>
                <a:cubicBezTo>
                  <a:pt x="5317066" y="4474634"/>
                  <a:pt x="5209116" y="4641850"/>
                  <a:pt x="5086350" y="4806950"/>
                </a:cubicBezTo>
                <a:cubicBezTo>
                  <a:pt x="4963583" y="4972050"/>
                  <a:pt x="4826000" y="5122334"/>
                  <a:pt x="4673600" y="5257800"/>
                </a:cubicBezTo>
                <a:cubicBezTo>
                  <a:pt x="4504266" y="5410200"/>
                  <a:pt x="4324350" y="5530850"/>
                  <a:pt x="4133850" y="5619750"/>
                </a:cubicBezTo>
                <a:cubicBezTo>
                  <a:pt x="3943350" y="5708650"/>
                  <a:pt x="3759200" y="5778500"/>
                  <a:pt x="3581400" y="5829300"/>
                </a:cubicBezTo>
                <a:cubicBezTo>
                  <a:pt x="3403600" y="5880100"/>
                  <a:pt x="3238500" y="5911850"/>
                  <a:pt x="3086100" y="5924550"/>
                </a:cubicBezTo>
                <a:cubicBezTo>
                  <a:pt x="2933700" y="5937250"/>
                  <a:pt x="2810933" y="5943600"/>
                  <a:pt x="2717800" y="5943600"/>
                </a:cubicBezTo>
                <a:cubicBezTo>
                  <a:pt x="2396066" y="5943600"/>
                  <a:pt x="2072216" y="5886450"/>
                  <a:pt x="1746250" y="5772150"/>
                </a:cubicBezTo>
                <a:cubicBezTo>
                  <a:pt x="1420283" y="5657850"/>
                  <a:pt x="1128183" y="5480050"/>
                  <a:pt x="869950" y="5238750"/>
                </a:cubicBezTo>
                <a:cubicBezTo>
                  <a:pt x="611716" y="4997450"/>
                  <a:pt x="402166" y="4690534"/>
                  <a:pt x="241300" y="4318000"/>
                </a:cubicBezTo>
                <a:cubicBezTo>
                  <a:pt x="80433" y="3945467"/>
                  <a:pt x="0" y="3505200"/>
                  <a:pt x="0" y="2997200"/>
                </a:cubicBezTo>
                <a:cubicBezTo>
                  <a:pt x="0" y="2548467"/>
                  <a:pt x="63500" y="2139950"/>
                  <a:pt x="190500" y="1771650"/>
                </a:cubicBezTo>
                <a:cubicBezTo>
                  <a:pt x="317500" y="1403350"/>
                  <a:pt x="497416" y="1087967"/>
                  <a:pt x="730250" y="825500"/>
                </a:cubicBezTo>
                <a:cubicBezTo>
                  <a:pt x="963083" y="563034"/>
                  <a:pt x="1246716" y="359834"/>
                  <a:pt x="1581150" y="215900"/>
                </a:cubicBezTo>
                <a:cubicBezTo>
                  <a:pt x="1915583" y="71967"/>
                  <a:pt x="2290233" y="0"/>
                  <a:pt x="2705100" y="0"/>
                </a:cubicBezTo>
                <a:cubicBezTo>
                  <a:pt x="3213100" y="0"/>
                  <a:pt x="3644900" y="97367"/>
                  <a:pt x="4000500" y="292100"/>
                </a:cubicBezTo>
                <a:cubicBezTo>
                  <a:pt x="4356100" y="486834"/>
                  <a:pt x="4635500" y="732367"/>
                  <a:pt x="4838700" y="1028700"/>
                </a:cubicBezTo>
                <a:cubicBezTo>
                  <a:pt x="5008033" y="1282700"/>
                  <a:pt x="5137150" y="1591734"/>
                  <a:pt x="5226050" y="1955800"/>
                </a:cubicBezTo>
                <a:cubicBezTo>
                  <a:pt x="5314950" y="2319867"/>
                  <a:pt x="5359400" y="2692400"/>
                  <a:pt x="5359400" y="3073400"/>
                </a:cubicBezTo>
                <a:lnTo>
                  <a:pt x="5359400" y="3276600"/>
                </a:lnTo>
                <a:lnTo>
                  <a:pt x="1346200" y="3276600"/>
                </a:lnTo>
                <a:cubicBezTo>
                  <a:pt x="1354666" y="3530600"/>
                  <a:pt x="1405466" y="3752850"/>
                  <a:pt x="1498600" y="3943350"/>
                </a:cubicBezTo>
                <a:cubicBezTo>
                  <a:pt x="1591733" y="4133850"/>
                  <a:pt x="1710266" y="4290484"/>
                  <a:pt x="1854200" y="4413250"/>
                </a:cubicBezTo>
                <a:cubicBezTo>
                  <a:pt x="1998133" y="4536017"/>
                  <a:pt x="2159000" y="4627034"/>
                  <a:pt x="2336800" y="4686300"/>
                </a:cubicBezTo>
                <a:cubicBezTo>
                  <a:pt x="2514600" y="4745567"/>
                  <a:pt x="2688166" y="4775200"/>
                  <a:pt x="2857500" y="4775200"/>
                </a:cubicBezTo>
                <a:cubicBezTo>
                  <a:pt x="3035300" y="4775200"/>
                  <a:pt x="3198283" y="4747684"/>
                  <a:pt x="3346450" y="4692650"/>
                </a:cubicBezTo>
                <a:cubicBezTo>
                  <a:pt x="3494616" y="4637617"/>
                  <a:pt x="3627966" y="4563534"/>
                  <a:pt x="3746500" y="4470400"/>
                </a:cubicBezTo>
                <a:cubicBezTo>
                  <a:pt x="3771900" y="4453467"/>
                  <a:pt x="3848100" y="4381500"/>
                  <a:pt x="3975100" y="4254500"/>
                </a:cubicBezTo>
                <a:cubicBezTo>
                  <a:pt x="4102100" y="4127500"/>
                  <a:pt x="4216400" y="3941234"/>
                  <a:pt x="4318000" y="3695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 rot="0" flipH="0" flipV="0">
            <a:off x="3211734" y="589441"/>
            <a:ext cx="45443" cy="56134"/>
          </a:xfrm>
          <a:custGeom>
            <a:pathLst>
              <a:path w="4927600" h="5613400">
                <a:moveTo>
                  <a:pt x="0" y="0"/>
                </a:moveTo>
                <a:lnTo>
                  <a:pt x="1295400" y="0"/>
                </a:lnTo>
                <a:lnTo>
                  <a:pt x="1295400" y="2082800"/>
                </a:lnTo>
                <a:lnTo>
                  <a:pt x="3632200" y="2082800"/>
                </a:lnTo>
                <a:lnTo>
                  <a:pt x="3632200" y="0"/>
                </a:lnTo>
                <a:lnTo>
                  <a:pt x="4927600" y="0"/>
                </a:lnTo>
                <a:lnTo>
                  <a:pt x="4927600" y="5613400"/>
                </a:lnTo>
                <a:lnTo>
                  <a:pt x="3632200" y="5613400"/>
                </a:lnTo>
                <a:lnTo>
                  <a:pt x="3632200" y="3251200"/>
                </a:lnTo>
                <a:lnTo>
                  <a:pt x="1295400" y="3251200"/>
                </a:lnTo>
                <a:lnTo>
                  <a:pt x="1295400" y="5613400"/>
                </a:lnTo>
                <a:lnTo>
                  <a:pt x="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 rot="0" flipH="0" flipV="0">
            <a:off x="3269358" y="589441"/>
            <a:ext cx="45443" cy="56134"/>
          </a:xfrm>
          <a:custGeom>
            <a:pathLst>
              <a:path w="4927600" h="5613400">
                <a:moveTo>
                  <a:pt x="0" y="0"/>
                </a:moveTo>
                <a:lnTo>
                  <a:pt x="1295400" y="0"/>
                </a:lnTo>
                <a:lnTo>
                  <a:pt x="1295400" y="2082800"/>
                </a:lnTo>
                <a:lnTo>
                  <a:pt x="3632200" y="2082800"/>
                </a:lnTo>
                <a:lnTo>
                  <a:pt x="3632200" y="0"/>
                </a:lnTo>
                <a:lnTo>
                  <a:pt x="4927600" y="0"/>
                </a:lnTo>
                <a:lnTo>
                  <a:pt x="4927600" y="5613400"/>
                </a:lnTo>
                <a:lnTo>
                  <a:pt x="3632200" y="5613400"/>
                </a:lnTo>
                <a:lnTo>
                  <a:pt x="3632200" y="3251200"/>
                </a:lnTo>
                <a:lnTo>
                  <a:pt x="1295400" y="3251200"/>
                </a:lnTo>
                <a:lnTo>
                  <a:pt x="1295400" y="5613400"/>
                </a:lnTo>
                <a:lnTo>
                  <a:pt x="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 rot="0" flipH="0" flipV="0">
            <a:off x="3324289" y="587917"/>
            <a:ext cx="55281" cy="59436"/>
          </a:xfrm>
          <a:custGeom>
            <a:pathLst>
              <a:path w="5994400" h="5943600">
                <a:moveTo>
                  <a:pt x="2997200" y="4775200"/>
                </a:moveTo>
                <a:cubicBezTo>
                  <a:pt x="3200400" y="4775200"/>
                  <a:pt x="3399366" y="4741334"/>
                  <a:pt x="3594100" y="4673600"/>
                </a:cubicBezTo>
                <a:cubicBezTo>
                  <a:pt x="3788833" y="4605867"/>
                  <a:pt x="3964516" y="4500034"/>
                  <a:pt x="4121150" y="4356100"/>
                </a:cubicBezTo>
                <a:cubicBezTo>
                  <a:pt x="4277783" y="4212167"/>
                  <a:pt x="4404783" y="4028017"/>
                  <a:pt x="4502150" y="3803650"/>
                </a:cubicBezTo>
                <a:cubicBezTo>
                  <a:pt x="4599516" y="3579284"/>
                  <a:pt x="4648200" y="3306234"/>
                  <a:pt x="4648200" y="2984500"/>
                </a:cubicBezTo>
                <a:cubicBezTo>
                  <a:pt x="4648200" y="2654300"/>
                  <a:pt x="4599516" y="2374900"/>
                  <a:pt x="4502150" y="2146300"/>
                </a:cubicBezTo>
                <a:cubicBezTo>
                  <a:pt x="4404783" y="1917700"/>
                  <a:pt x="4277783" y="1731434"/>
                  <a:pt x="4121150" y="1587500"/>
                </a:cubicBezTo>
                <a:cubicBezTo>
                  <a:pt x="3964516" y="1443567"/>
                  <a:pt x="3786716" y="1337734"/>
                  <a:pt x="3587750" y="1270000"/>
                </a:cubicBezTo>
                <a:cubicBezTo>
                  <a:pt x="3388783" y="1202267"/>
                  <a:pt x="3191933" y="1168400"/>
                  <a:pt x="2997200" y="1168400"/>
                </a:cubicBezTo>
                <a:cubicBezTo>
                  <a:pt x="2802466" y="1168400"/>
                  <a:pt x="2605616" y="1202267"/>
                  <a:pt x="2406650" y="1270000"/>
                </a:cubicBezTo>
                <a:cubicBezTo>
                  <a:pt x="2207683" y="1337734"/>
                  <a:pt x="2029883" y="1443567"/>
                  <a:pt x="1873250" y="1587500"/>
                </a:cubicBezTo>
                <a:cubicBezTo>
                  <a:pt x="1716616" y="1731434"/>
                  <a:pt x="1589616" y="1917700"/>
                  <a:pt x="1492250" y="2146300"/>
                </a:cubicBezTo>
                <a:cubicBezTo>
                  <a:pt x="1394883" y="2374900"/>
                  <a:pt x="1346200" y="2654300"/>
                  <a:pt x="1346200" y="2984500"/>
                </a:cubicBezTo>
                <a:cubicBezTo>
                  <a:pt x="1346200" y="3306234"/>
                  <a:pt x="1394883" y="3579284"/>
                  <a:pt x="1492250" y="3803650"/>
                </a:cubicBezTo>
                <a:cubicBezTo>
                  <a:pt x="1589616" y="4028017"/>
                  <a:pt x="1716616" y="4212167"/>
                  <a:pt x="1873250" y="4356100"/>
                </a:cubicBezTo>
                <a:cubicBezTo>
                  <a:pt x="2029883" y="4500034"/>
                  <a:pt x="2205566" y="4605867"/>
                  <a:pt x="2400300" y="4673600"/>
                </a:cubicBezTo>
                <a:cubicBezTo>
                  <a:pt x="2595033" y="4741334"/>
                  <a:pt x="2794000" y="4775200"/>
                  <a:pt x="2997200" y="4775200"/>
                </a:cubicBezTo>
                <a:close/>
                <a:moveTo>
                  <a:pt x="2997200" y="0"/>
                </a:moveTo>
                <a:cubicBezTo>
                  <a:pt x="3420533" y="0"/>
                  <a:pt x="3816350" y="74084"/>
                  <a:pt x="4184650" y="222250"/>
                </a:cubicBezTo>
                <a:cubicBezTo>
                  <a:pt x="4552950" y="370417"/>
                  <a:pt x="4870450" y="575734"/>
                  <a:pt x="5137150" y="838200"/>
                </a:cubicBezTo>
                <a:cubicBezTo>
                  <a:pt x="5403850" y="1100667"/>
                  <a:pt x="5613400" y="1413934"/>
                  <a:pt x="5765800" y="1778000"/>
                </a:cubicBezTo>
                <a:cubicBezTo>
                  <a:pt x="5918200" y="2142067"/>
                  <a:pt x="5994400" y="2540000"/>
                  <a:pt x="5994400" y="2971800"/>
                </a:cubicBezTo>
                <a:cubicBezTo>
                  <a:pt x="5994400" y="3403600"/>
                  <a:pt x="5918200" y="3799417"/>
                  <a:pt x="5765800" y="4159250"/>
                </a:cubicBezTo>
                <a:cubicBezTo>
                  <a:pt x="5613400" y="4519084"/>
                  <a:pt x="5403850" y="4832350"/>
                  <a:pt x="5137150" y="5099050"/>
                </a:cubicBezTo>
                <a:cubicBezTo>
                  <a:pt x="4870450" y="5365750"/>
                  <a:pt x="4552950" y="5573184"/>
                  <a:pt x="4184650" y="5721350"/>
                </a:cubicBezTo>
                <a:cubicBezTo>
                  <a:pt x="3816350" y="5869516"/>
                  <a:pt x="3420533" y="5943600"/>
                  <a:pt x="2997200" y="5943600"/>
                </a:cubicBezTo>
                <a:cubicBezTo>
                  <a:pt x="2573866" y="5943600"/>
                  <a:pt x="2178050" y="5869516"/>
                  <a:pt x="1809750" y="5721350"/>
                </a:cubicBezTo>
                <a:cubicBezTo>
                  <a:pt x="1441450" y="5573184"/>
                  <a:pt x="1123950" y="5365750"/>
                  <a:pt x="857250" y="5099050"/>
                </a:cubicBezTo>
                <a:cubicBezTo>
                  <a:pt x="590550" y="4832350"/>
                  <a:pt x="381000" y="4519084"/>
                  <a:pt x="228600" y="4159250"/>
                </a:cubicBezTo>
                <a:cubicBezTo>
                  <a:pt x="76200" y="3799417"/>
                  <a:pt x="0" y="3403600"/>
                  <a:pt x="0" y="2971800"/>
                </a:cubicBezTo>
                <a:cubicBezTo>
                  <a:pt x="0" y="2540000"/>
                  <a:pt x="76200" y="2142067"/>
                  <a:pt x="228600" y="1778000"/>
                </a:cubicBezTo>
                <a:cubicBezTo>
                  <a:pt x="381000" y="1413934"/>
                  <a:pt x="590550" y="1100667"/>
                  <a:pt x="857250" y="838200"/>
                </a:cubicBezTo>
                <a:cubicBezTo>
                  <a:pt x="1123950" y="575734"/>
                  <a:pt x="1441450" y="370417"/>
                  <a:pt x="1809750" y="222250"/>
                </a:cubicBezTo>
                <a:cubicBezTo>
                  <a:pt x="2178050" y="74084"/>
                  <a:pt x="2573866" y="0"/>
                  <a:pt x="2997200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 rot="0" flipH="0" flipV="0">
            <a:off x="3386715" y="587917"/>
            <a:ext cx="49894" cy="59436"/>
          </a:xfrm>
          <a:custGeom>
            <a:pathLst>
              <a:path w="5410200" h="5943600">
                <a:moveTo>
                  <a:pt x="4025900" y="2209800"/>
                </a:moveTo>
                <a:cubicBezTo>
                  <a:pt x="3949700" y="1888067"/>
                  <a:pt x="3795183" y="1634067"/>
                  <a:pt x="3562350" y="1447800"/>
                </a:cubicBezTo>
                <a:cubicBezTo>
                  <a:pt x="3329516" y="1261534"/>
                  <a:pt x="3052233" y="1168400"/>
                  <a:pt x="2730500" y="1168400"/>
                </a:cubicBezTo>
                <a:cubicBezTo>
                  <a:pt x="2417233" y="1168400"/>
                  <a:pt x="2142066" y="1263650"/>
                  <a:pt x="1905000" y="1454150"/>
                </a:cubicBezTo>
                <a:cubicBezTo>
                  <a:pt x="1667933" y="1644650"/>
                  <a:pt x="1507066" y="1896534"/>
                  <a:pt x="1422400" y="2209800"/>
                </a:cubicBezTo>
                <a:close/>
                <a:moveTo>
                  <a:pt x="5410200" y="4305300"/>
                </a:moveTo>
                <a:cubicBezTo>
                  <a:pt x="5317066" y="4474634"/>
                  <a:pt x="5209116" y="4641850"/>
                  <a:pt x="5086350" y="4806950"/>
                </a:cubicBezTo>
                <a:cubicBezTo>
                  <a:pt x="4963583" y="4972050"/>
                  <a:pt x="4826000" y="5122334"/>
                  <a:pt x="4673600" y="5257800"/>
                </a:cubicBezTo>
                <a:cubicBezTo>
                  <a:pt x="4504266" y="5410200"/>
                  <a:pt x="4324350" y="5530850"/>
                  <a:pt x="4133850" y="5619750"/>
                </a:cubicBezTo>
                <a:cubicBezTo>
                  <a:pt x="3943350" y="5708650"/>
                  <a:pt x="3759200" y="5778500"/>
                  <a:pt x="3581400" y="5829300"/>
                </a:cubicBezTo>
                <a:cubicBezTo>
                  <a:pt x="3403600" y="5880100"/>
                  <a:pt x="3238500" y="5911850"/>
                  <a:pt x="3086100" y="5924550"/>
                </a:cubicBezTo>
                <a:cubicBezTo>
                  <a:pt x="2933700" y="5937250"/>
                  <a:pt x="2810933" y="5943600"/>
                  <a:pt x="2717800" y="5943600"/>
                </a:cubicBezTo>
                <a:cubicBezTo>
                  <a:pt x="2396066" y="5943600"/>
                  <a:pt x="2072216" y="5886450"/>
                  <a:pt x="1746250" y="5772150"/>
                </a:cubicBezTo>
                <a:cubicBezTo>
                  <a:pt x="1420283" y="5657850"/>
                  <a:pt x="1128183" y="5480050"/>
                  <a:pt x="869950" y="5238750"/>
                </a:cubicBezTo>
                <a:cubicBezTo>
                  <a:pt x="611716" y="4997450"/>
                  <a:pt x="402166" y="4690534"/>
                  <a:pt x="241300" y="4318000"/>
                </a:cubicBezTo>
                <a:cubicBezTo>
                  <a:pt x="80433" y="3945467"/>
                  <a:pt x="0" y="3505200"/>
                  <a:pt x="0" y="2997200"/>
                </a:cubicBezTo>
                <a:cubicBezTo>
                  <a:pt x="0" y="2548467"/>
                  <a:pt x="63500" y="2139950"/>
                  <a:pt x="190500" y="1771650"/>
                </a:cubicBezTo>
                <a:cubicBezTo>
                  <a:pt x="317500" y="1403350"/>
                  <a:pt x="497416" y="1087967"/>
                  <a:pt x="730250" y="825500"/>
                </a:cubicBezTo>
                <a:cubicBezTo>
                  <a:pt x="963083" y="563034"/>
                  <a:pt x="1246716" y="359834"/>
                  <a:pt x="1581150" y="215900"/>
                </a:cubicBezTo>
                <a:cubicBezTo>
                  <a:pt x="1915583" y="71967"/>
                  <a:pt x="2290233" y="0"/>
                  <a:pt x="2705100" y="0"/>
                </a:cubicBezTo>
                <a:cubicBezTo>
                  <a:pt x="3213100" y="0"/>
                  <a:pt x="3644900" y="97367"/>
                  <a:pt x="4000500" y="292100"/>
                </a:cubicBezTo>
                <a:cubicBezTo>
                  <a:pt x="4356100" y="486834"/>
                  <a:pt x="4635500" y="732367"/>
                  <a:pt x="4838700" y="1028700"/>
                </a:cubicBezTo>
                <a:cubicBezTo>
                  <a:pt x="5008033" y="1282700"/>
                  <a:pt x="5137150" y="1591734"/>
                  <a:pt x="5226050" y="1955800"/>
                </a:cubicBezTo>
                <a:cubicBezTo>
                  <a:pt x="5314950" y="2319867"/>
                  <a:pt x="5359400" y="2692400"/>
                  <a:pt x="5359400" y="3073400"/>
                </a:cubicBezTo>
                <a:lnTo>
                  <a:pt x="5359400" y="3276600"/>
                </a:lnTo>
                <a:lnTo>
                  <a:pt x="1346200" y="3276600"/>
                </a:lnTo>
                <a:cubicBezTo>
                  <a:pt x="1354666" y="3530600"/>
                  <a:pt x="1405466" y="3752850"/>
                  <a:pt x="1498600" y="3943350"/>
                </a:cubicBezTo>
                <a:cubicBezTo>
                  <a:pt x="1591733" y="4133850"/>
                  <a:pt x="1710266" y="4290484"/>
                  <a:pt x="1854200" y="4413250"/>
                </a:cubicBezTo>
                <a:cubicBezTo>
                  <a:pt x="1998133" y="4536017"/>
                  <a:pt x="2159000" y="4627034"/>
                  <a:pt x="2336800" y="4686300"/>
                </a:cubicBezTo>
                <a:cubicBezTo>
                  <a:pt x="2514600" y="4745567"/>
                  <a:pt x="2688166" y="4775200"/>
                  <a:pt x="2857500" y="4775200"/>
                </a:cubicBezTo>
                <a:cubicBezTo>
                  <a:pt x="3035300" y="4775200"/>
                  <a:pt x="3198283" y="4747684"/>
                  <a:pt x="3346450" y="4692650"/>
                </a:cubicBezTo>
                <a:cubicBezTo>
                  <a:pt x="3494616" y="4637617"/>
                  <a:pt x="3627966" y="4563534"/>
                  <a:pt x="3746500" y="4470400"/>
                </a:cubicBezTo>
                <a:cubicBezTo>
                  <a:pt x="3771900" y="4453467"/>
                  <a:pt x="3848100" y="4381500"/>
                  <a:pt x="3975100" y="4254500"/>
                </a:cubicBezTo>
                <a:cubicBezTo>
                  <a:pt x="4102100" y="4127500"/>
                  <a:pt x="4216400" y="3941234"/>
                  <a:pt x="4318000" y="3695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 rot="0" flipH="0" flipV="0">
            <a:off x="3468700" y="587917"/>
            <a:ext cx="42866" cy="59436"/>
          </a:xfrm>
          <a:custGeom>
            <a:pathLst>
              <a:path w="4648200" h="5943600">
                <a:moveTo>
                  <a:pt x="4648200" y="2108200"/>
                </a:moveTo>
                <a:cubicBezTo>
                  <a:pt x="4470400" y="1811867"/>
                  <a:pt x="4235450" y="1581150"/>
                  <a:pt x="3943350" y="1416050"/>
                </a:cubicBezTo>
                <a:cubicBezTo>
                  <a:pt x="3651250" y="1250950"/>
                  <a:pt x="3344333" y="1168400"/>
                  <a:pt x="3022600" y="1168400"/>
                </a:cubicBezTo>
                <a:cubicBezTo>
                  <a:pt x="2819400" y="1168400"/>
                  <a:pt x="2616200" y="1206500"/>
                  <a:pt x="2413000" y="1282700"/>
                </a:cubicBezTo>
                <a:cubicBezTo>
                  <a:pt x="2209800" y="1358900"/>
                  <a:pt x="2029883" y="1473200"/>
                  <a:pt x="1873250" y="1625600"/>
                </a:cubicBezTo>
                <a:cubicBezTo>
                  <a:pt x="1716616" y="1778000"/>
                  <a:pt x="1589616" y="1966384"/>
                  <a:pt x="1492250" y="2190750"/>
                </a:cubicBezTo>
                <a:cubicBezTo>
                  <a:pt x="1394883" y="2415117"/>
                  <a:pt x="1346200" y="2675467"/>
                  <a:pt x="1346200" y="2971800"/>
                </a:cubicBezTo>
                <a:cubicBezTo>
                  <a:pt x="1346200" y="3217334"/>
                  <a:pt x="1384300" y="3448050"/>
                  <a:pt x="1460500" y="3663950"/>
                </a:cubicBezTo>
                <a:cubicBezTo>
                  <a:pt x="1536700" y="3879850"/>
                  <a:pt x="1644650" y="4070350"/>
                  <a:pt x="1784350" y="4235450"/>
                </a:cubicBezTo>
                <a:cubicBezTo>
                  <a:pt x="1924050" y="4400550"/>
                  <a:pt x="2097616" y="4531784"/>
                  <a:pt x="2305050" y="4629150"/>
                </a:cubicBezTo>
                <a:cubicBezTo>
                  <a:pt x="2512483" y="4726517"/>
                  <a:pt x="2747433" y="4775200"/>
                  <a:pt x="3009900" y="4775200"/>
                </a:cubicBezTo>
                <a:cubicBezTo>
                  <a:pt x="3255433" y="4775200"/>
                  <a:pt x="3471333" y="4737100"/>
                  <a:pt x="3657600" y="4660900"/>
                </a:cubicBezTo>
                <a:cubicBezTo>
                  <a:pt x="3843866" y="4584700"/>
                  <a:pt x="4004733" y="4493684"/>
                  <a:pt x="4140200" y="4387850"/>
                </a:cubicBezTo>
                <a:cubicBezTo>
                  <a:pt x="4275666" y="4282017"/>
                  <a:pt x="4383616" y="4176184"/>
                  <a:pt x="4464050" y="4070350"/>
                </a:cubicBezTo>
                <a:cubicBezTo>
                  <a:pt x="4544483" y="3964517"/>
                  <a:pt x="4605866" y="3881967"/>
                  <a:pt x="4648200" y="3822700"/>
                </a:cubicBezTo>
                <a:lnTo>
                  <a:pt x="4648200" y="5524500"/>
                </a:lnTo>
                <a:cubicBezTo>
                  <a:pt x="4360333" y="5693834"/>
                  <a:pt x="4085166" y="5806016"/>
                  <a:pt x="3822700" y="5861050"/>
                </a:cubicBezTo>
                <a:cubicBezTo>
                  <a:pt x="3560233" y="5916083"/>
                  <a:pt x="3318933" y="5943600"/>
                  <a:pt x="3098800" y="5943600"/>
                </a:cubicBezTo>
                <a:cubicBezTo>
                  <a:pt x="2616200" y="5943600"/>
                  <a:pt x="2186516" y="5873750"/>
                  <a:pt x="1809750" y="5734050"/>
                </a:cubicBezTo>
                <a:cubicBezTo>
                  <a:pt x="1432983" y="5594350"/>
                  <a:pt x="1096433" y="5376334"/>
                  <a:pt x="800100" y="5080000"/>
                </a:cubicBezTo>
                <a:cubicBezTo>
                  <a:pt x="503766" y="4783667"/>
                  <a:pt x="296333" y="4461934"/>
                  <a:pt x="177800" y="4114800"/>
                </a:cubicBezTo>
                <a:cubicBezTo>
                  <a:pt x="59266" y="3767667"/>
                  <a:pt x="0" y="3395134"/>
                  <a:pt x="0" y="2997200"/>
                </a:cubicBezTo>
                <a:cubicBezTo>
                  <a:pt x="0" y="2463800"/>
                  <a:pt x="91016" y="2015067"/>
                  <a:pt x="273050" y="1651000"/>
                </a:cubicBezTo>
                <a:cubicBezTo>
                  <a:pt x="455083" y="1286934"/>
                  <a:pt x="668866" y="990600"/>
                  <a:pt x="914400" y="762000"/>
                </a:cubicBezTo>
                <a:cubicBezTo>
                  <a:pt x="1210733" y="482600"/>
                  <a:pt x="1530350" y="285750"/>
                  <a:pt x="1873250" y="171450"/>
                </a:cubicBezTo>
                <a:cubicBezTo>
                  <a:pt x="2216150" y="57150"/>
                  <a:pt x="2599266" y="0"/>
                  <a:pt x="3022600" y="0"/>
                </a:cubicBezTo>
                <a:cubicBezTo>
                  <a:pt x="3420533" y="0"/>
                  <a:pt x="3746500" y="40217"/>
                  <a:pt x="4000500" y="120650"/>
                </a:cubicBezTo>
                <a:cubicBezTo>
                  <a:pt x="4254500" y="201084"/>
                  <a:pt x="4470400" y="296334"/>
                  <a:pt x="4648200" y="406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 rot="0" flipH="0" flipV="0">
            <a:off x="3513793" y="589441"/>
            <a:ext cx="49191" cy="56388"/>
          </a:xfrm>
          <a:custGeom>
            <a:pathLst>
              <a:path w="5334000" h="5638800">
                <a:moveTo>
                  <a:pt x="5334000" y="5613400"/>
                </a:moveTo>
                <a:lnTo>
                  <a:pt x="4038600" y="5613400"/>
                </a:lnTo>
                <a:lnTo>
                  <a:pt x="4038600" y="1168400"/>
                </a:lnTo>
                <a:lnTo>
                  <a:pt x="2362200" y="1168400"/>
                </a:lnTo>
                <a:lnTo>
                  <a:pt x="2362200" y="3429000"/>
                </a:lnTo>
                <a:cubicBezTo>
                  <a:pt x="2362200" y="3666067"/>
                  <a:pt x="2332566" y="3930650"/>
                  <a:pt x="2273300" y="4222750"/>
                </a:cubicBezTo>
                <a:cubicBezTo>
                  <a:pt x="2214033" y="4514850"/>
                  <a:pt x="2070100" y="4787900"/>
                  <a:pt x="1841500" y="5041900"/>
                </a:cubicBezTo>
                <a:cubicBezTo>
                  <a:pt x="1697566" y="5211234"/>
                  <a:pt x="1502833" y="5353050"/>
                  <a:pt x="1257300" y="5467350"/>
                </a:cubicBezTo>
                <a:cubicBezTo>
                  <a:pt x="1011766" y="5581650"/>
                  <a:pt x="702733" y="5638800"/>
                  <a:pt x="330200" y="5638800"/>
                </a:cubicBezTo>
                <a:cubicBezTo>
                  <a:pt x="270933" y="5638800"/>
                  <a:pt x="215900" y="5636683"/>
                  <a:pt x="165100" y="5632450"/>
                </a:cubicBezTo>
                <a:cubicBezTo>
                  <a:pt x="114300" y="5628216"/>
                  <a:pt x="59266" y="5621866"/>
                  <a:pt x="0" y="5613400"/>
                </a:cubicBezTo>
                <a:lnTo>
                  <a:pt x="0" y="4445000"/>
                </a:lnTo>
                <a:cubicBezTo>
                  <a:pt x="42333" y="4453467"/>
                  <a:pt x="82550" y="4459817"/>
                  <a:pt x="120650" y="4464050"/>
                </a:cubicBezTo>
                <a:cubicBezTo>
                  <a:pt x="158750" y="4468284"/>
                  <a:pt x="198966" y="4470400"/>
                  <a:pt x="241300" y="4470400"/>
                </a:cubicBezTo>
                <a:cubicBezTo>
                  <a:pt x="385233" y="4470400"/>
                  <a:pt x="516466" y="4445000"/>
                  <a:pt x="635000" y="4394200"/>
                </a:cubicBezTo>
                <a:cubicBezTo>
                  <a:pt x="753533" y="4343400"/>
                  <a:pt x="850900" y="4275667"/>
                  <a:pt x="927100" y="4191000"/>
                </a:cubicBezTo>
                <a:cubicBezTo>
                  <a:pt x="1028700" y="4072467"/>
                  <a:pt x="1085850" y="3949700"/>
                  <a:pt x="1098550" y="3822700"/>
                </a:cubicBezTo>
                <a:cubicBezTo>
                  <a:pt x="1111250" y="3695700"/>
                  <a:pt x="1117600" y="3572934"/>
                  <a:pt x="1117600" y="3454400"/>
                </a:cubicBezTo>
                <a:lnTo>
                  <a:pt x="1117600" y="0"/>
                </a:lnTo>
                <a:lnTo>
                  <a:pt x="53340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 rot="0" flipH="0" flipV="0">
            <a:off x="3572471" y="587917"/>
            <a:ext cx="55281" cy="59436"/>
          </a:xfrm>
          <a:custGeom>
            <a:pathLst>
              <a:path w="5994400" h="5943600">
                <a:moveTo>
                  <a:pt x="2997200" y="4775200"/>
                </a:moveTo>
                <a:cubicBezTo>
                  <a:pt x="3200400" y="4775200"/>
                  <a:pt x="3399366" y="4741334"/>
                  <a:pt x="3594100" y="4673600"/>
                </a:cubicBezTo>
                <a:cubicBezTo>
                  <a:pt x="3788833" y="4605867"/>
                  <a:pt x="3964516" y="4500034"/>
                  <a:pt x="4121150" y="4356100"/>
                </a:cubicBezTo>
                <a:cubicBezTo>
                  <a:pt x="4277783" y="4212167"/>
                  <a:pt x="4404783" y="4028017"/>
                  <a:pt x="4502150" y="3803650"/>
                </a:cubicBezTo>
                <a:cubicBezTo>
                  <a:pt x="4599516" y="3579284"/>
                  <a:pt x="4648200" y="3306234"/>
                  <a:pt x="4648200" y="2984500"/>
                </a:cubicBezTo>
                <a:cubicBezTo>
                  <a:pt x="4648200" y="2654300"/>
                  <a:pt x="4599516" y="2374900"/>
                  <a:pt x="4502150" y="2146300"/>
                </a:cubicBezTo>
                <a:cubicBezTo>
                  <a:pt x="4404783" y="1917700"/>
                  <a:pt x="4277783" y="1731434"/>
                  <a:pt x="4121150" y="1587500"/>
                </a:cubicBezTo>
                <a:cubicBezTo>
                  <a:pt x="3964516" y="1443567"/>
                  <a:pt x="3786716" y="1337734"/>
                  <a:pt x="3587750" y="1270000"/>
                </a:cubicBezTo>
                <a:cubicBezTo>
                  <a:pt x="3388783" y="1202267"/>
                  <a:pt x="3191933" y="1168400"/>
                  <a:pt x="2997200" y="1168400"/>
                </a:cubicBezTo>
                <a:cubicBezTo>
                  <a:pt x="2802466" y="1168400"/>
                  <a:pt x="2605616" y="1202267"/>
                  <a:pt x="2406650" y="1270000"/>
                </a:cubicBezTo>
                <a:cubicBezTo>
                  <a:pt x="2207683" y="1337734"/>
                  <a:pt x="2029883" y="1443567"/>
                  <a:pt x="1873250" y="1587500"/>
                </a:cubicBezTo>
                <a:cubicBezTo>
                  <a:pt x="1716616" y="1731434"/>
                  <a:pt x="1589616" y="1917700"/>
                  <a:pt x="1492250" y="2146300"/>
                </a:cubicBezTo>
                <a:cubicBezTo>
                  <a:pt x="1394883" y="2374900"/>
                  <a:pt x="1346200" y="2654300"/>
                  <a:pt x="1346200" y="2984500"/>
                </a:cubicBezTo>
                <a:cubicBezTo>
                  <a:pt x="1346200" y="3306234"/>
                  <a:pt x="1394883" y="3579284"/>
                  <a:pt x="1492250" y="3803650"/>
                </a:cubicBezTo>
                <a:cubicBezTo>
                  <a:pt x="1589616" y="4028017"/>
                  <a:pt x="1716616" y="4212167"/>
                  <a:pt x="1873250" y="4356100"/>
                </a:cubicBezTo>
                <a:cubicBezTo>
                  <a:pt x="2029883" y="4500034"/>
                  <a:pt x="2205566" y="4605867"/>
                  <a:pt x="2400300" y="4673600"/>
                </a:cubicBezTo>
                <a:cubicBezTo>
                  <a:pt x="2595033" y="4741334"/>
                  <a:pt x="2794000" y="4775200"/>
                  <a:pt x="2997200" y="4775200"/>
                </a:cubicBezTo>
                <a:close/>
                <a:moveTo>
                  <a:pt x="2997200" y="0"/>
                </a:moveTo>
                <a:cubicBezTo>
                  <a:pt x="3420533" y="0"/>
                  <a:pt x="3816350" y="74084"/>
                  <a:pt x="4184650" y="222250"/>
                </a:cubicBezTo>
                <a:cubicBezTo>
                  <a:pt x="4552950" y="370417"/>
                  <a:pt x="4870450" y="575734"/>
                  <a:pt x="5137150" y="838200"/>
                </a:cubicBezTo>
                <a:cubicBezTo>
                  <a:pt x="5403850" y="1100667"/>
                  <a:pt x="5613400" y="1413934"/>
                  <a:pt x="5765800" y="1778000"/>
                </a:cubicBezTo>
                <a:cubicBezTo>
                  <a:pt x="5918200" y="2142067"/>
                  <a:pt x="5994400" y="2540000"/>
                  <a:pt x="5994400" y="2971800"/>
                </a:cubicBezTo>
                <a:cubicBezTo>
                  <a:pt x="5994400" y="3403600"/>
                  <a:pt x="5918200" y="3799417"/>
                  <a:pt x="5765800" y="4159250"/>
                </a:cubicBezTo>
                <a:cubicBezTo>
                  <a:pt x="5613400" y="4519084"/>
                  <a:pt x="5403850" y="4832350"/>
                  <a:pt x="5137150" y="5099050"/>
                </a:cubicBezTo>
                <a:cubicBezTo>
                  <a:pt x="4870450" y="5365750"/>
                  <a:pt x="4552950" y="5573184"/>
                  <a:pt x="4184650" y="5721350"/>
                </a:cubicBezTo>
                <a:cubicBezTo>
                  <a:pt x="3816350" y="5869516"/>
                  <a:pt x="3420533" y="5943600"/>
                  <a:pt x="2997200" y="5943600"/>
                </a:cubicBezTo>
                <a:cubicBezTo>
                  <a:pt x="2573866" y="5943600"/>
                  <a:pt x="2178050" y="5869516"/>
                  <a:pt x="1809750" y="5721350"/>
                </a:cubicBezTo>
                <a:cubicBezTo>
                  <a:pt x="1441450" y="5573184"/>
                  <a:pt x="1123950" y="5365750"/>
                  <a:pt x="857250" y="5099050"/>
                </a:cubicBezTo>
                <a:cubicBezTo>
                  <a:pt x="590550" y="4832350"/>
                  <a:pt x="381000" y="4519084"/>
                  <a:pt x="228600" y="4159250"/>
                </a:cubicBezTo>
                <a:cubicBezTo>
                  <a:pt x="76200" y="3799417"/>
                  <a:pt x="0" y="3403600"/>
                  <a:pt x="0" y="2971800"/>
                </a:cubicBezTo>
                <a:cubicBezTo>
                  <a:pt x="0" y="2540000"/>
                  <a:pt x="76200" y="2142067"/>
                  <a:pt x="228600" y="1778000"/>
                </a:cubicBezTo>
                <a:cubicBezTo>
                  <a:pt x="381000" y="1413934"/>
                  <a:pt x="590550" y="1100667"/>
                  <a:pt x="857250" y="838200"/>
                </a:cubicBezTo>
                <a:cubicBezTo>
                  <a:pt x="1123950" y="575734"/>
                  <a:pt x="1441450" y="370417"/>
                  <a:pt x="1809750" y="222250"/>
                </a:cubicBezTo>
                <a:cubicBezTo>
                  <a:pt x="2178050" y="74084"/>
                  <a:pt x="2573866" y="0"/>
                  <a:pt x="2997200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 rot="0" flipH="0" flipV="0">
            <a:off x="3637357" y="589441"/>
            <a:ext cx="41695" cy="56134"/>
          </a:xfrm>
          <a:custGeom>
            <a:pathLst>
              <a:path w="4521200" h="5613400">
                <a:moveTo>
                  <a:pt x="2273300" y="4546600"/>
                </a:moveTo>
                <a:cubicBezTo>
                  <a:pt x="2374900" y="4546600"/>
                  <a:pt x="2489200" y="4536017"/>
                  <a:pt x="2616200" y="4514850"/>
                </a:cubicBezTo>
                <a:cubicBezTo>
                  <a:pt x="2743200" y="4493684"/>
                  <a:pt x="2857500" y="4449234"/>
                  <a:pt x="2959100" y="4381500"/>
                </a:cubicBezTo>
                <a:cubicBezTo>
                  <a:pt x="3035300" y="4322234"/>
                  <a:pt x="3098800" y="4248150"/>
                  <a:pt x="3149600" y="4159250"/>
                </a:cubicBezTo>
                <a:cubicBezTo>
                  <a:pt x="3200400" y="4070350"/>
                  <a:pt x="3225800" y="3979334"/>
                  <a:pt x="3225800" y="3886200"/>
                </a:cubicBezTo>
                <a:cubicBezTo>
                  <a:pt x="3225800" y="3801534"/>
                  <a:pt x="3204633" y="3714750"/>
                  <a:pt x="3162300" y="3625850"/>
                </a:cubicBezTo>
                <a:cubicBezTo>
                  <a:pt x="3119966" y="3536950"/>
                  <a:pt x="3056466" y="3462867"/>
                  <a:pt x="2971800" y="3403600"/>
                </a:cubicBezTo>
                <a:cubicBezTo>
                  <a:pt x="2870200" y="3327400"/>
                  <a:pt x="2755900" y="3282950"/>
                  <a:pt x="2628900" y="3270250"/>
                </a:cubicBezTo>
                <a:cubicBezTo>
                  <a:pt x="2501900" y="3257550"/>
                  <a:pt x="2396066" y="3251200"/>
                  <a:pt x="2311400" y="3251200"/>
                </a:cubicBezTo>
                <a:lnTo>
                  <a:pt x="1295400" y="3251200"/>
                </a:lnTo>
                <a:lnTo>
                  <a:pt x="1295400" y="4546600"/>
                </a:lnTo>
                <a:close/>
                <a:moveTo>
                  <a:pt x="1968500" y="2184400"/>
                </a:moveTo>
                <a:cubicBezTo>
                  <a:pt x="2053166" y="2184400"/>
                  <a:pt x="2144183" y="2175934"/>
                  <a:pt x="2241550" y="2159000"/>
                </a:cubicBezTo>
                <a:cubicBezTo>
                  <a:pt x="2338916" y="2142067"/>
                  <a:pt x="2421466" y="2112434"/>
                  <a:pt x="2489200" y="2070100"/>
                </a:cubicBezTo>
                <a:cubicBezTo>
                  <a:pt x="2556933" y="2027767"/>
                  <a:pt x="2616200" y="1970617"/>
                  <a:pt x="2667000" y="1898650"/>
                </a:cubicBezTo>
                <a:cubicBezTo>
                  <a:pt x="2717800" y="1826684"/>
                  <a:pt x="2743200" y="1731434"/>
                  <a:pt x="2743200" y="1612900"/>
                </a:cubicBezTo>
                <a:cubicBezTo>
                  <a:pt x="2743200" y="1426634"/>
                  <a:pt x="2667000" y="1282700"/>
                  <a:pt x="2514600" y="1181100"/>
                </a:cubicBezTo>
                <a:cubicBezTo>
                  <a:pt x="2413000" y="1113367"/>
                  <a:pt x="2313516" y="1077384"/>
                  <a:pt x="2216150" y="1073150"/>
                </a:cubicBezTo>
                <a:cubicBezTo>
                  <a:pt x="2118783" y="1068917"/>
                  <a:pt x="2027766" y="1066800"/>
                  <a:pt x="1943100" y="1066800"/>
                </a:cubicBezTo>
                <a:lnTo>
                  <a:pt x="1295400" y="1066800"/>
                </a:lnTo>
                <a:lnTo>
                  <a:pt x="1295400" y="2184400"/>
                </a:lnTo>
                <a:close/>
                <a:moveTo>
                  <a:pt x="2197100" y="0"/>
                </a:moveTo>
                <a:cubicBezTo>
                  <a:pt x="2417233" y="0"/>
                  <a:pt x="2637366" y="19050"/>
                  <a:pt x="2857500" y="57150"/>
                </a:cubicBezTo>
                <a:cubicBezTo>
                  <a:pt x="3077633" y="95250"/>
                  <a:pt x="3285066" y="186267"/>
                  <a:pt x="3479800" y="330200"/>
                </a:cubicBezTo>
                <a:cubicBezTo>
                  <a:pt x="3581400" y="414867"/>
                  <a:pt x="3691466" y="541867"/>
                  <a:pt x="3810000" y="711200"/>
                </a:cubicBezTo>
                <a:cubicBezTo>
                  <a:pt x="3928533" y="880534"/>
                  <a:pt x="3987800" y="1113367"/>
                  <a:pt x="3987800" y="1409700"/>
                </a:cubicBezTo>
                <a:cubicBezTo>
                  <a:pt x="3987800" y="1646767"/>
                  <a:pt x="3934883" y="1860550"/>
                  <a:pt x="3829050" y="2051050"/>
                </a:cubicBezTo>
                <a:cubicBezTo>
                  <a:pt x="3723216" y="2241550"/>
                  <a:pt x="3556000" y="2391834"/>
                  <a:pt x="3327400" y="2501900"/>
                </a:cubicBezTo>
                <a:cubicBezTo>
                  <a:pt x="3445933" y="2527300"/>
                  <a:pt x="3575050" y="2571750"/>
                  <a:pt x="3714750" y="2635250"/>
                </a:cubicBezTo>
                <a:cubicBezTo>
                  <a:pt x="3854450" y="2698750"/>
                  <a:pt x="3979333" y="2781300"/>
                  <a:pt x="4089400" y="2882900"/>
                </a:cubicBezTo>
                <a:cubicBezTo>
                  <a:pt x="4216400" y="3001434"/>
                  <a:pt x="4320116" y="3147484"/>
                  <a:pt x="4400550" y="3321050"/>
                </a:cubicBezTo>
                <a:cubicBezTo>
                  <a:pt x="4480983" y="3494617"/>
                  <a:pt x="4521200" y="3708400"/>
                  <a:pt x="4521200" y="3962400"/>
                </a:cubicBezTo>
                <a:cubicBezTo>
                  <a:pt x="4521200" y="4301067"/>
                  <a:pt x="4455583" y="4569884"/>
                  <a:pt x="4324350" y="4768850"/>
                </a:cubicBezTo>
                <a:cubicBezTo>
                  <a:pt x="4193116" y="4967817"/>
                  <a:pt x="4055533" y="5126567"/>
                  <a:pt x="3911600" y="5245100"/>
                </a:cubicBezTo>
                <a:cubicBezTo>
                  <a:pt x="3699933" y="5405967"/>
                  <a:pt x="3479800" y="5507567"/>
                  <a:pt x="3251200" y="5549900"/>
                </a:cubicBezTo>
                <a:cubicBezTo>
                  <a:pt x="3022600" y="5592234"/>
                  <a:pt x="2810933" y="5613400"/>
                  <a:pt x="2616200" y="5613400"/>
                </a:cubicBezTo>
                <a:lnTo>
                  <a:pt x="0" y="5613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 rot="0" flipH="0" flipV="0">
            <a:off x="3686196" y="587917"/>
            <a:ext cx="55281" cy="59436"/>
          </a:xfrm>
          <a:custGeom>
            <a:pathLst>
              <a:path w="5994400" h="5943600">
                <a:moveTo>
                  <a:pt x="2997200" y="4775200"/>
                </a:moveTo>
                <a:cubicBezTo>
                  <a:pt x="3200400" y="4775200"/>
                  <a:pt x="3399366" y="4741334"/>
                  <a:pt x="3594100" y="4673600"/>
                </a:cubicBezTo>
                <a:cubicBezTo>
                  <a:pt x="3788833" y="4605867"/>
                  <a:pt x="3964516" y="4500034"/>
                  <a:pt x="4121150" y="4356100"/>
                </a:cubicBezTo>
                <a:cubicBezTo>
                  <a:pt x="4277783" y="4212167"/>
                  <a:pt x="4404783" y="4028017"/>
                  <a:pt x="4502150" y="3803650"/>
                </a:cubicBezTo>
                <a:cubicBezTo>
                  <a:pt x="4599516" y="3579284"/>
                  <a:pt x="4648200" y="3306234"/>
                  <a:pt x="4648200" y="2984500"/>
                </a:cubicBezTo>
                <a:cubicBezTo>
                  <a:pt x="4648200" y="2654300"/>
                  <a:pt x="4599516" y="2374900"/>
                  <a:pt x="4502150" y="2146300"/>
                </a:cubicBezTo>
                <a:cubicBezTo>
                  <a:pt x="4404783" y="1917700"/>
                  <a:pt x="4277783" y="1731434"/>
                  <a:pt x="4121150" y="1587500"/>
                </a:cubicBezTo>
                <a:cubicBezTo>
                  <a:pt x="3964516" y="1443567"/>
                  <a:pt x="3786716" y="1337734"/>
                  <a:pt x="3587750" y="1270000"/>
                </a:cubicBezTo>
                <a:cubicBezTo>
                  <a:pt x="3388783" y="1202267"/>
                  <a:pt x="3191933" y="1168400"/>
                  <a:pt x="2997200" y="1168400"/>
                </a:cubicBezTo>
                <a:cubicBezTo>
                  <a:pt x="2802466" y="1168400"/>
                  <a:pt x="2605616" y="1202267"/>
                  <a:pt x="2406650" y="1270000"/>
                </a:cubicBezTo>
                <a:cubicBezTo>
                  <a:pt x="2207683" y="1337734"/>
                  <a:pt x="2029883" y="1443567"/>
                  <a:pt x="1873250" y="1587500"/>
                </a:cubicBezTo>
                <a:cubicBezTo>
                  <a:pt x="1716616" y="1731434"/>
                  <a:pt x="1589616" y="1917700"/>
                  <a:pt x="1492250" y="2146300"/>
                </a:cubicBezTo>
                <a:cubicBezTo>
                  <a:pt x="1394883" y="2374900"/>
                  <a:pt x="1346200" y="2654300"/>
                  <a:pt x="1346200" y="2984500"/>
                </a:cubicBezTo>
                <a:cubicBezTo>
                  <a:pt x="1346200" y="3306234"/>
                  <a:pt x="1394883" y="3579284"/>
                  <a:pt x="1492250" y="3803650"/>
                </a:cubicBezTo>
                <a:cubicBezTo>
                  <a:pt x="1589616" y="4028017"/>
                  <a:pt x="1716616" y="4212167"/>
                  <a:pt x="1873250" y="4356100"/>
                </a:cubicBezTo>
                <a:cubicBezTo>
                  <a:pt x="2029883" y="4500034"/>
                  <a:pt x="2205566" y="4605867"/>
                  <a:pt x="2400300" y="4673600"/>
                </a:cubicBezTo>
                <a:cubicBezTo>
                  <a:pt x="2595033" y="4741334"/>
                  <a:pt x="2794000" y="4775200"/>
                  <a:pt x="2997200" y="4775200"/>
                </a:cubicBezTo>
                <a:close/>
                <a:moveTo>
                  <a:pt x="2997200" y="0"/>
                </a:moveTo>
                <a:cubicBezTo>
                  <a:pt x="3420533" y="0"/>
                  <a:pt x="3816350" y="74084"/>
                  <a:pt x="4184650" y="222250"/>
                </a:cubicBezTo>
                <a:cubicBezTo>
                  <a:pt x="4552950" y="370417"/>
                  <a:pt x="4870450" y="575734"/>
                  <a:pt x="5137150" y="838200"/>
                </a:cubicBezTo>
                <a:cubicBezTo>
                  <a:pt x="5403850" y="1100667"/>
                  <a:pt x="5613400" y="1413934"/>
                  <a:pt x="5765800" y="1778000"/>
                </a:cubicBezTo>
                <a:cubicBezTo>
                  <a:pt x="5918200" y="2142067"/>
                  <a:pt x="5994400" y="2540000"/>
                  <a:pt x="5994400" y="2971800"/>
                </a:cubicBezTo>
                <a:cubicBezTo>
                  <a:pt x="5994400" y="3403600"/>
                  <a:pt x="5918200" y="3799417"/>
                  <a:pt x="5765800" y="4159250"/>
                </a:cubicBezTo>
                <a:cubicBezTo>
                  <a:pt x="5613400" y="4519084"/>
                  <a:pt x="5403850" y="4832350"/>
                  <a:pt x="5137150" y="5099050"/>
                </a:cubicBezTo>
                <a:cubicBezTo>
                  <a:pt x="4870450" y="5365750"/>
                  <a:pt x="4552950" y="5573184"/>
                  <a:pt x="4184650" y="5721350"/>
                </a:cubicBezTo>
                <a:cubicBezTo>
                  <a:pt x="3816350" y="5869516"/>
                  <a:pt x="3420533" y="5943600"/>
                  <a:pt x="2997200" y="5943600"/>
                </a:cubicBezTo>
                <a:cubicBezTo>
                  <a:pt x="2573866" y="5943600"/>
                  <a:pt x="2178050" y="5869516"/>
                  <a:pt x="1809750" y="5721350"/>
                </a:cubicBezTo>
                <a:cubicBezTo>
                  <a:pt x="1441450" y="5573184"/>
                  <a:pt x="1123950" y="5365750"/>
                  <a:pt x="857250" y="5099050"/>
                </a:cubicBezTo>
                <a:cubicBezTo>
                  <a:pt x="590550" y="4832350"/>
                  <a:pt x="381000" y="4519084"/>
                  <a:pt x="228600" y="4159250"/>
                </a:cubicBezTo>
                <a:cubicBezTo>
                  <a:pt x="76200" y="3799417"/>
                  <a:pt x="0" y="3403600"/>
                  <a:pt x="0" y="2971800"/>
                </a:cubicBezTo>
                <a:cubicBezTo>
                  <a:pt x="0" y="2540000"/>
                  <a:pt x="76200" y="2142067"/>
                  <a:pt x="228600" y="1778000"/>
                </a:cubicBezTo>
                <a:cubicBezTo>
                  <a:pt x="381000" y="1413934"/>
                  <a:pt x="590550" y="1100667"/>
                  <a:pt x="857250" y="838200"/>
                </a:cubicBezTo>
                <a:cubicBezTo>
                  <a:pt x="1123950" y="575734"/>
                  <a:pt x="1441450" y="370417"/>
                  <a:pt x="1809750" y="222250"/>
                </a:cubicBezTo>
                <a:cubicBezTo>
                  <a:pt x="2178050" y="74084"/>
                  <a:pt x="2573866" y="0"/>
                  <a:pt x="2997200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 rot="0" flipH="0" flipV="0">
            <a:off x="3776147" y="589441"/>
            <a:ext cx="44974" cy="56134"/>
          </a:xfrm>
          <a:custGeom>
            <a:pathLst>
              <a:path w="4876800" h="5613400">
                <a:moveTo>
                  <a:pt x="4876800" y="0"/>
                </a:moveTo>
                <a:lnTo>
                  <a:pt x="4876800" y="5613400"/>
                </a:lnTo>
                <a:lnTo>
                  <a:pt x="3581400" y="5613400"/>
                </a:lnTo>
                <a:lnTo>
                  <a:pt x="3581400" y="1168400"/>
                </a:lnTo>
                <a:lnTo>
                  <a:pt x="1295400" y="1168400"/>
                </a:lnTo>
                <a:lnTo>
                  <a:pt x="1295400" y="5613400"/>
                </a:lnTo>
                <a:lnTo>
                  <a:pt x="0" y="5613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 rot="0" flipH="0" flipV="0">
            <a:off x="3833302" y="587917"/>
            <a:ext cx="52704" cy="84328"/>
          </a:xfrm>
          <a:custGeom>
            <a:pathLst>
              <a:path w="5715000" h="8432800">
                <a:moveTo>
                  <a:pt x="2806700" y="1168400"/>
                </a:moveTo>
                <a:cubicBezTo>
                  <a:pt x="2603500" y="1168400"/>
                  <a:pt x="2406650" y="1206500"/>
                  <a:pt x="2216150" y="1282700"/>
                </a:cubicBezTo>
                <a:cubicBezTo>
                  <a:pt x="2025650" y="1358900"/>
                  <a:pt x="1856316" y="1473200"/>
                  <a:pt x="1708150" y="1625600"/>
                </a:cubicBezTo>
                <a:cubicBezTo>
                  <a:pt x="1559983" y="1778000"/>
                  <a:pt x="1441450" y="1968500"/>
                  <a:pt x="1352550" y="2197100"/>
                </a:cubicBezTo>
                <a:cubicBezTo>
                  <a:pt x="1263650" y="2425700"/>
                  <a:pt x="1219200" y="2688167"/>
                  <a:pt x="1219200" y="2984500"/>
                </a:cubicBezTo>
                <a:cubicBezTo>
                  <a:pt x="1219200" y="3221567"/>
                  <a:pt x="1253066" y="3448050"/>
                  <a:pt x="1320800" y="3663950"/>
                </a:cubicBezTo>
                <a:cubicBezTo>
                  <a:pt x="1388533" y="3879850"/>
                  <a:pt x="1488016" y="4070350"/>
                  <a:pt x="1619250" y="4235450"/>
                </a:cubicBezTo>
                <a:cubicBezTo>
                  <a:pt x="1750483" y="4400550"/>
                  <a:pt x="1915583" y="4531784"/>
                  <a:pt x="2114550" y="4629150"/>
                </a:cubicBezTo>
                <a:cubicBezTo>
                  <a:pt x="2313516" y="4726517"/>
                  <a:pt x="2544233" y="4775200"/>
                  <a:pt x="2806700" y="4775200"/>
                </a:cubicBezTo>
                <a:cubicBezTo>
                  <a:pt x="3052233" y="4775200"/>
                  <a:pt x="3272366" y="4728634"/>
                  <a:pt x="3467100" y="4635500"/>
                </a:cubicBezTo>
                <a:cubicBezTo>
                  <a:pt x="3661833" y="4542367"/>
                  <a:pt x="3824816" y="4413250"/>
                  <a:pt x="3956050" y="4248150"/>
                </a:cubicBezTo>
                <a:cubicBezTo>
                  <a:pt x="4087283" y="4083050"/>
                  <a:pt x="4188883" y="3890434"/>
                  <a:pt x="4260850" y="3670300"/>
                </a:cubicBezTo>
                <a:cubicBezTo>
                  <a:pt x="4332816" y="3450167"/>
                  <a:pt x="4368800" y="3213100"/>
                  <a:pt x="4368800" y="2959100"/>
                </a:cubicBezTo>
                <a:cubicBezTo>
                  <a:pt x="4368800" y="2671234"/>
                  <a:pt x="4324350" y="2415117"/>
                  <a:pt x="4235450" y="2190750"/>
                </a:cubicBezTo>
                <a:cubicBezTo>
                  <a:pt x="4146550" y="1966384"/>
                  <a:pt x="4028016" y="1778000"/>
                  <a:pt x="3879850" y="1625600"/>
                </a:cubicBezTo>
                <a:cubicBezTo>
                  <a:pt x="3731683" y="1473200"/>
                  <a:pt x="3564466" y="1358900"/>
                  <a:pt x="3378200" y="1282700"/>
                </a:cubicBezTo>
                <a:cubicBezTo>
                  <a:pt x="3191933" y="1206500"/>
                  <a:pt x="3001433" y="1168400"/>
                  <a:pt x="2806700" y="1168400"/>
                </a:cubicBezTo>
                <a:close/>
                <a:moveTo>
                  <a:pt x="1295400" y="762000"/>
                </a:moveTo>
                <a:cubicBezTo>
                  <a:pt x="1430866" y="601134"/>
                  <a:pt x="1574800" y="472017"/>
                  <a:pt x="1727200" y="374650"/>
                </a:cubicBezTo>
                <a:cubicBezTo>
                  <a:pt x="1879600" y="277284"/>
                  <a:pt x="2032000" y="201084"/>
                  <a:pt x="2184400" y="146050"/>
                </a:cubicBezTo>
                <a:cubicBezTo>
                  <a:pt x="2336800" y="91017"/>
                  <a:pt x="2482850" y="52917"/>
                  <a:pt x="2622550" y="31750"/>
                </a:cubicBezTo>
                <a:cubicBezTo>
                  <a:pt x="2762250" y="10584"/>
                  <a:pt x="2887133" y="0"/>
                  <a:pt x="2997200" y="0"/>
                </a:cubicBezTo>
                <a:cubicBezTo>
                  <a:pt x="3361266" y="0"/>
                  <a:pt x="3708400" y="69850"/>
                  <a:pt x="4038600" y="209550"/>
                </a:cubicBezTo>
                <a:cubicBezTo>
                  <a:pt x="4368800" y="349250"/>
                  <a:pt x="4656666" y="546100"/>
                  <a:pt x="4902200" y="800100"/>
                </a:cubicBezTo>
                <a:cubicBezTo>
                  <a:pt x="5147733" y="1054100"/>
                  <a:pt x="5344583" y="1363134"/>
                  <a:pt x="5492750" y="1727200"/>
                </a:cubicBezTo>
                <a:cubicBezTo>
                  <a:pt x="5640916" y="2091267"/>
                  <a:pt x="5715000" y="2497667"/>
                  <a:pt x="5715000" y="2946400"/>
                </a:cubicBezTo>
                <a:cubicBezTo>
                  <a:pt x="5715000" y="3403600"/>
                  <a:pt x="5636683" y="3818467"/>
                  <a:pt x="5480050" y="4191000"/>
                </a:cubicBezTo>
                <a:cubicBezTo>
                  <a:pt x="5323416" y="4563534"/>
                  <a:pt x="5115983" y="4878917"/>
                  <a:pt x="4857750" y="5137150"/>
                </a:cubicBezTo>
                <a:cubicBezTo>
                  <a:pt x="4599516" y="5395384"/>
                  <a:pt x="4309533" y="5594350"/>
                  <a:pt x="3987800" y="5734050"/>
                </a:cubicBezTo>
                <a:cubicBezTo>
                  <a:pt x="3666066" y="5873750"/>
                  <a:pt x="3340100" y="5943600"/>
                  <a:pt x="3009900" y="5943600"/>
                </a:cubicBezTo>
                <a:cubicBezTo>
                  <a:pt x="2933700" y="5943600"/>
                  <a:pt x="2827866" y="5935133"/>
                  <a:pt x="2692400" y="5918200"/>
                </a:cubicBezTo>
                <a:cubicBezTo>
                  <a:pt x="2556933" y="5901266"/>
                  <a:pt x="2410883" y="5863166"/>
                  <a:pt x="2254250" y="5803900"/>
                </a:cubicBezTo>
                <a:cubicBezTo>
                  <a:pt x="2097616" y="5744634"/>
                  <a:pt x="1934633" y="5659967"/>
                  <a:pt x="1765300" y="5549900"/>
                </a:cubicBezTo>
                <a:cubicBezTo>
                  <a:pt x="1595966" y="5439834"/>
                  <a:pt x="1439333" y="5295900"/>
                  <a:pt x="1295400" y="5118100"/>
                </a:cubicBezTo>
                <a:lnTo>
                  <a:pt x="1295400" y="8432800"/>
                </a:lnTo>
                <a:lnTo>
                  <a:pt x="0" y="8432800"/>
                </a:lnTo>
                <a:lnTo>
                  <a:pt x="0" y="152400"/>
                </a:lnTo>
                <a:lnTo>
                  <a:pt x="1295400" y="15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 rot="0" flipH="0" flipV="0">
            <a:off x="3892917" y="587917"/>
            <a:ext cx="49894" cy="59436"/>
          </a:xfrm>
          <a:custGeom>
            <a:pathLst>
              <a:path w="5410200" h="5943600">
                <a:moveTo>
                  <a:pt x="4025900" y="2209800"/>
                </a:moveTo>
                <a:cubicBezTo>
                  <a:pt x="3949700" y="1888067"/>
                  <a:pt x="3795183" y="1634067"/>
                  <a:pt x="3562350" y="1447800"/>
                </a:cubicBezTo>
                <a:cubicBezTo>
                  <a:pt x="3329516" y="1261534"/>
                  <a:pt x="3052233" y="1168400"/>
                  <a:pt x="2730500" y="1168400"/>
                </a:cubicBezTo>
                <a:cubicBezTo>
                  <a:pt x="2417233" y="1168400"/>
                  <a:pt x="2142066" y="1263650"/>
                  <a:pt x="1905000" y="1454150"/>
                </a:cubicBezTo>
                <a:cubicBezTo>
                  <a:pt x="1667933" y="1644650"/>
                  <a:pt x="1507066" y="1896534"/>
                  <a:pt x="1422400" y="2209800"/>
                </a:cubicBezTo>
                <a:close/>
                <a:moveTo>
                  <a:pt x="5410200" y="4305300"/>
                </a:moveTo>
                <a:cubicBezTo>
                  <a:pt x="5317066" y="4474634"/>
                  <a:pt x="5209116" y="4641850"/>
                  <a:pt x="5086350" y="4806950"/>
                </a:cubicBezTo>
                <a:cubicBezTo>
                  <a:pt x="4963583" y="4972050"/>
                  <a:pt x="4826000" y="5122334"/>
                  <a:pt x="4673600" y="5257800"/>
                </a:cubicBezTo>
                <a:cubicBezTo>
                  <a:pt x="4504266" y="5410200"/>
                  <a:pt x="4324350" y="5530850"/>
                  <a:pt x="4133850" y="5619750"/>
                </a:cubicBezTo>
                <a:cubicBezTo>
                  <a:pt x="3943350" y="5708650"/>
                  <a:pt x="3759200" y="5778500"/>
                  <a:pt x="3581400" y="5829300"/>
                </a:cubicBezTo>
                <a:cubicBezTo>
                  <a:pt x="3403600" y="5880100"/>
                  <a:pt x="3238500" y="5911850"/>
                  <a:pt x="3086100" y="5924550"/>
                </a:cubicBezTo>
                <a:cubicBezTo>
                  <a:pt x="2933700" y="5937250"/>
                  <a:pt x="2810933" y="5943600"/>
                  <a:pt x="2717800" y="5943600"/>
                </a:cubicBezTo>
                <a:cubicBezTo>
                  <a:pt x="2396066" y="5943600"/>
                  <a:pt x="2072216" y="5886450"/>
                  <a:pt x="1746250" y="5772150"/>
                </a:cubicBezTo>
                <a:cubicBezTo>
                  <a:pt x="1420283" y="5657850"/>
                  <a:pt x="1128183" y="5480050"/>
                  <a:pt x="869950" y="5238750"/>
                </a:cubicBezTo>
                <a:cubicBezTo>
                  <a:pt x="611716" y="4997450"/>
                  <a:pt x="402166" y="4690534"/>
                  <a:pt x="241300" y="4318000"/>
                </a:cubicBezTo>
                <a:cubicBezTo>
                  <a:pt x="80433" y="3945467"/>
                  <a:pt x="0" y="3505200"/>
                  <a:pt x="0" y="2997200"/>
                </a:cubicBezTo>
                <a:cubicBezTo>
                  <a:pt x="0" y="2548467"/>
                  <a:pt x="63500" y="2139950"/>
                  <a:pt x="190500" y="1771650"/>
                </a:cubicBezTo>
                <a:cubicBezTo>
                  <a:pt x="317500" y="1403350"/>
                  <a:pt x="497416" y="1087967"/>
                  <a:pt x="730250" y="825500"/>
                </a:cubicBezTo>
                <a:cubicBezTo>
                  <a:pt x="963083" y="563034"/>
                  <a:pt x="1246716" y="359834"/>
                  <a:pt x="1581150" y="215900"/>
                </a:cubicBezTo>
                <a:cubicBezTo>
                  <a:pt x="1915583" y="71967"/>
                  <a:pt x="2290233" y="0"/>
                  <a:pt x="2705100" y="0"/>
                </a:cubicBezTo>
                <a:cubicBezTo>
                  <a:pt x="3213100" y="0"/>
                  <a:pt x="3644900" y="97367"/>
                  <a:pt x="4000500" y="292100"/>
                </a:cubicBezTo>
                <a:cubicBezTo>
                  <a:pt x="4356100" y="486834"/>
                  <a:pt x="4635500" y="732367"/>
                  <a:pt x="4838700" y="1028700"/>
                </a:cubicBezTo>
                <a:cubicBezTo>
                  <a:pt x="5008033" y="1282700"/>
                  <a:pt x="5137150" y="1591734"/>
                  <a:pt x="5226050" y="1955800"/>
                </a:cubicBezTo>
                <a:cubicBezTo>
                  <a:pt x="5314950" y="2319867"/>
                  <a:pt x="5359400" y="2692400"/>
                  <a:pt x="5359400" y="3073400"/>
                </a:cubicBezTo>
                <a:lnTo>
                  <a:pt x="5359400" y="3276600"/>
                </a:lnTo>
                <a:lnTo>
                  <a:pt x="1346200" y="3276600"/>
                </a:lnTo>
                <a:cubicBezTo>
                  <a:pt x="1354666" y="3530600"/>
                  <a:pt x="1405466" y="3752850"/>
                  <a:pt x="1498600" y="3943350"/>
                </a:cubicBezTo>
                <a:cubicBezTo>
                  <a:pt x="1591733" y="4133850"/>
                  <a:pt x="1710266" y="4290484"/>
                  <a:pt x="1854200" y="4413250"/>
                </a:cubicBezTo>
                <a:cubicBezTo>
                  <a:pt x="1998133" y="4536017"/>
                  <a:pt x="2159000" y="4627034"/>
                  <a:pt x="2336800" y="4686300"/>
                </a:cubicBezTo>
                <a:cubicBezTo>
                  <a:pt x="2514600" y="4745567"/>
                  <a:pt x="2688166" y="4775200"/>
                  <a:pt x="2857500" y="4775200"/>
                </a:cubicBezTo>
                <a:cubicBezTo>
                  <a:pt x="3035300" y="4775200"/>
                  <a:pt x="3198283" y="4747684"/>
                  <a:pt x="3346450" y="4692650"/>
                </a:cubicBezTo>
                <a:cubicBezTo>
                  <a:pt x="3494616" y="4637617"/>
                  <a:pt x="3627966" y="4563534"/>
                  <a:pt x="3746500" y="4470400"/>
                </a:cubicBezTo>
                <a:cubicBezTo>
                  <a:pt x="3771900" y="4453467"/>
                  <a:pt x="3848100" y="4381500"/>
                  <a:pt x="3975100" y="4254500"/>
                </a:cubicBezTo>
                <a:cubicBezTo>
                  <a:pt x="4102100" y="4127500"/>
                  <a:pt x="4216400" y="3941234"/>
                  <a:pt x="4318000" y="3695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 rot="0" flipH="0" flipV="0">
            <a:off x="3945622" y="589441"/>
            <a:ext cx="58326" cy="72136"/>
          </a:xfrm>
          <a:custGeom>
            <a:pathLst>
              <a:path w="6324600" h="7213600">
                <a:moveTo>
                  <a:pt x="4191000" y="1168400"/>
                </a:moveTo>
                <a:lnTo>
                  <a:pt x="2514600" y="1168400"/>
                </a:lnTo>
                <a:lnTo>
                  <a:pt x="2514600" y="2717800"/>
                </a:lnTo>
                <a:cubicBezTo>
                  <a:pt x="2514600" y="2980267"/>
                  <a:pt x="2493433" y="3206750"/>
                  <a:pt x="2451100" y="3397250"/>
                </a:cubicBezTo>
                <a:cubicBezTo>
                  <a:pt x="2408766" y="3587750"/>
                  <a:pt x="2355850" y="3752850"/>
                  <a:pt x="2292350" y="3892550"/>
                </a:cubicBezTo>
                <a:cubicBezTo>
                  <a:pt x="2228850" y="4032250"/>
                  <a:pt x="2156883" y="4146550"/>
                  <a:pt x="2076450" y="4235450"/>
                </a:cubicBezTo>
                <a:cubicBezTo>
                  <a:pt x="1996016" y="4324350"/>
                  <a:pt x="1921933" y="4394200"/>
                  <a:pt x="1854200" y="4445000"/>
                </a:cubicBezTo>
                <a:lnTo>
                  <a:pt x="4191000" y="4445000"/>
                </a:lnTo>
                <a:close/>
                <a:moveTo>
                  <a:pt x="5486400" y="0"/>
                </a:moveTo>
                <a:lnTo>
                  <a:pt x="5486400" y="4445000"/>
                </a:lnTo>
                <a:lnTo>
                  <a:pt x="6324600" y="4445000"/>
                </a:lnTo>
                <a:lnTo>
                  <a:pt x="6324600" y="7213600"/>
                </a:lnTo>
                <a:lnTo>
                  <a:pt x="5130800" y="7213600"/>
                </a:lnTo>
                <a:lnTo>
                  <a:pt x="5130800" y="5613400"/>
                </a:lnTo>
                <a:lnTo>
                  <a:pt x="1193800" y="5613400"/>
                </a:lnTo>
                <a:lnTo>
                  <a:pt x="1193800" y="7213600"/>
                </a:lnTo>
                <a:lnTo>
                  <a:pt x="0" y="7213600"/>
                </a:lnTo>
                <a:lnTo>
                  <a:pt x="0" y="4445000"/>
                </a:lnTo>
                <a:cubicBezTo>
                  <a:pt x="152400" y="4436534"/>
                  <a:pt x="285750" y="4404784"/>
                  <a:pt x="400050" y="4349750"/>
                </a:cubicBezTo>
                <a:cubicBezTo>
                  <a:pt x="514350" y="4294717"/>
                  <a:pt x="613833" y="4231217"/>
                  <a:pt x="698500" y="4159250"/>
                </a:cubicBezTo>
                <a:cubicBezTo>
                  <a:pt x="783166" y="4087284"/>
                  <a:pt x="853016" y="4011084"/>
                  <a:pt x="908050" y="3930650"/>
                </a:cubicBezTo>
                <a:cubicBezTo>
                  <a:pt x="963083" y="3850217"/>
                  <a:pt x="1007533" y="3776134"/>
                  <a:pt x="1041400" y="3708400"/>
                </a:cubicBezTo>
                <a:cubicBezTo>
                  <a:pt x="1143000" y="3496734"/>
                  <a:pt x="1206500" y="3270250"/>
                  <a:pt x="1231900" y="3028950"/>
                </a:cubicBezTo>
                <a:cubicBezTo>
                  <a:pt x="1257300" y="2787650"/>
                  <a:pt x="1270000" y="2518834"/>
                  <a:pt x="1270000" y="2222500"/>
                </a:cubicBezTo>
                <a:lnTo>
                  <a:pt x="12700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 rot="0" flipH="0" flipV="0">
            <a:off x="4007228" y="587917"/>
            <a:ext cx="42866" cy="59436"/>
          </a:xfrm>
          <a:custGeom>
            <a:pathLst>
              <a:path w="4648200" h="5943600">
                <a:moveTo>
                  <a:pt x="4648200" y="2108200"/>
                </a:moveTo>
                <a:cubicBezTo>
                  <a:pt x="4470400" y="1811867"/>
                  <a:pt x="4235450" y="1581150"/>
                  <a:pt x="3943350" y="1416050"/>
                </a:cubicBezTo>
                <a:cubicBezTo>
                  <a:pt x="3651250" y="1250950"/>
                  <a:pt x="3344333" y="1168400"/>
                  <a:pt x="3022600" y="1168400"/>
                </a:cubicBezTo>
                <a:cubicBezTo>
                  <a:pt x="2819400" y="1168400"/>
                  <a:pt x="2616200" y="1206500"/>
                  <a:pt x="2413000" y="1282700"/>
                </a:cubicBezTo>
                <a:cubicBezTo>
                  <a:pt x="2209800" y="1358900"/>
                  <a:pt x="2029883" y="1473200"/>
                  <a:pt x="1873250" y="1625600"/>
                </a:cubicBezTo>
                <a:cubicBezTo>
                  <a:pt x="1716616" y="1778000"/>
                  <a:pt x="1589616" y="1966384"/>
                  <a:pt x="1492250" y="2190750"/>
                </a:cubicBezTo>
                <a:cubicBezTo>
                  <a:pt x="1394883" y="2415117"/>
                  <a:pt x="1346200" y="2675467"/>
                  <a:pt x="1346200" y="2971800"/>
                </a:cubicBezTo>
                <a:cubicBezTo>
                  <a:pt x="1346200" y="3217334"/>
                  <a:pt x="1384300" y="3448050"/>
                  <a:pt x="1460500" y="3663950"/>
                </a:cubicBezTo>
                <a:cubicBezTo>
                  <a:pt x="1536700" y="3879850"/>
                  <a:pt x="1644650" y="4070350"/>
                  <a:pt x="1784350" y="4235450"/>
                </a:cubicBezTo>
                <a:cubicBezTo>
                  <a:pt x="1924050" y="4400550"/>
                  <a:pt x="2097616" y="4531784"/>
                  <a:pt x="2305050" y="4629150"/>
                </a:cubicBezTo>
                <a:cubicBezTo>
                  <a:pt x="2512483" y="4726517"/>
                  <a:pt x="2747433" y="4775200"/>
                  <a:pt x="3009900" y="4775200"/>
                </a:cubicBezTo>
                <a:cubicBezTo>
                  <a:pt x="3255433" y="4775200"/>
                  <a:pt x="3471333" y="4737100"/>
                  <a:pt x="3657600" y="4660900"/>
                </a:cubicBezTo>
                <a:cubicBezTo>
                  <a:pt x="3843866" y="4584700"/>
                  <a:pt x="4004733" y="4493684"/>
                  <a:pt x="4140200" y="4387850"/>
                </a:cubicBezTo>
                <a:cubicBezTo>
                  <a:pt x="4275666" y="4282017"/>
                  <a:pt x="4383616" y="4176184"/>
                  <a:pt x="4464050" y="4070350"/>
                </a:cubicBezTo>
                <a:cubicBezTo>
                  <a:pt x="4544483" y="3964517"/>
                  <a:pt x="4605866" y="3881967"/>
                  <a:pt x="4648200" y="3822700"/>
                </a:cubicBezTo>
                <a:lnTo>
                  <a:pt x="4648200" y="5524500"/>
                </a:lnTo>
                <a:cubicBezTo>
                  <a:pt x="4360333" y="5693834"/>
                  <a:pt x="4085166" y="5806016"/>
                  <a:pt x="3822700" y="5861050"/>
                </a:cubicBezTo>
                <a:cubicBezTo>
                  <a:pt x="3560233" y="5916083"/>
                  <a:pt x="3318933" y="5943600"/>
                  <a:pt x="3098800" y="5943600"/>
                </a:cubicBezTo>
                <a:cubicBezTo>
                  <a:pt x="2616200" y="5943600"/>
                  <a:pt x="2186516" y="5873750"/>
                  <a:pt x="1809750" y="5734050"/>
                </a:cubicBezTo>
                <a:cubicBezTo>
                  <a:pt x="1432983" y="5594350"/>
                  <a:pt x="1096433" y="5376334"/>
                  <a:pt x="800100" y="5080000"/>
                </a:cubicBezTo>
                <a:cubicBezTo>
                  <a:pt x="503766" y="4783667"/>
                  <a:pt x="296333" y="4461934"/>
                  <a:pt x="177800" y="4114800"/>
                </a:cubicBezTo>
                <a:cubicBezTo>
                  <a:pt x="59266" y="3767667"/>
                  <a:pt x="0" y="3395134"/>
                  <a:pt x="0" y="2997200"/>
                </a:cubicBezTo>
                <a:cubicBezTo>
                  <a:pt x="0" y="2463800"/>
                  <a:pt x="91016" y="2015067"/>
                  <a:pt x="273050" y="1651000"/>
                </a:cubicBezTo>
                <a:cubicBezTo>
                  <a:pt x="455083" y="1286934"/>
                  <a:pt x="668866" y="990600"/>
                  <a:pt x="914400" y="762000"/>
                </a:cubicBezTo>
                <a:cubicBezTo>
                  <a:pt x="1210733" y="482600"/>
                  <a:pt x="1530350" y="285750"/>
                  <a:pt x="1873250" y="171450"/>
                </a:cubicBezTo>
                <a:cubicBezTo>
                  <a:pt x="2216150" y="57150"/>
                  <a:pt x="2599266" y="0"/>
                  <a:pt x="3022600" y="0"/>
                </a:cubicBezTo>
                <a:cubicBezTo>
                  <a:pt x="3420533" y="0"/>
                  <a:pt x="3746500" y="40217"/>
                  <a:pt x="4000500" y="120650"/>
                </a:cubicBezTo>
                <a:cubicBezTo>
                  <a:pt x="4254500" y="201084"/>
                  <a:pt x="4470400" y="296334"/>
                  <a:pt x="4648200" y="4064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 rot="0" flipH="0" flipV="0">
            <a:off x="4052438" y="589441"/>
            <a:ext cx="42398" cy="56134"/>
          </a:xfrm>
          <a:custGeom>
            <a:pathLst>
              <a:path w="4597400" h="5613400">
                <a:moveTo>
                  <a:pt x="1651000" y="1168400"/>
                </a:moveTo>
                <a:lnTo>
                  <a:pt x="0" y="1168400"/>
                </a:lnTo>
                <a:lnTo>
                  <a:pt x="0" y="0"/>
                </a:lnTo>
                <a:lnTo>
                  <a:pt x="4597400" y="0"/>
                </a:lnTo>
                <a:lnTo>
                  <a:pt x="4597400" y="1168400"/>
                </a:lnTo>
                <a:lnTo>
                  <a:pt x="2946400" y="1168400"/>
                </a:lnTo>
                <a:lnTo>
                  <a:pt x="2946400" y="5613400"/>
                </a:lnTo>
                <a:lnTo>
                  <a:pt x="165100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 rot="0" flipH="0" flipV="0">
            <a:off x="4097998" y="587917"/>
            <a:ext cx="52704" cy="59436"/>
          </a:xfrm>
          <a:custGeom>
            <a:pathLst>
              <a:path w="5715000" h="5943600">
                <a:moveTo>
                  <a:pt x="2921000" y="1168400"/>
                </a:moveTo>
                <a:cubicBezTo>
                  <a:pt x="2683933" y="1168400"/>
                  <a:pt x="2468033" y="1214967"/>
                  <a:pt x="2273300" y="1308100"/>
                </a:cubicBezTo>
                <a:cubicBezTo>
                  <a:pt x="2078566" y="1401234"/>
                  <a:pt x="1913466" y="1530350"/>
                  <a:pt x="1778000" y="1695450"/>
                </a:cubicBezTo>
                <a:cubicBezTo>
                  <a:pt x="1642533" y="1860550"/>
                  <a:pt x="1536700" y="2053167"/>
                  <a:pt x="1460500" y="2273300"/>
                </a:cubicBezTo>
                <a:cubicBezTo>
                  <a:pt x="1384300" y="2493434"/>
                  <a:pt x="1346200" y="2730500"/>
                  <a:pt x="1346200" y="2984500"/>
                </a:cubicBezTo>
                <a:cubicBezTo>
                  <a:pt x="1346200" y="3221567"/>
                  <a:pt x="1382183" y="3448050"/>
                  <a:pt x="1454150" y="3663950"/>
                </a:cubicBezTo>
                <a:cubicBezTo>
                  <a:pt x="1526116" y="3879850"/>
                  <a:pt x="1627716" y="4070350"/>
                  <a:pt x="1758950" y="4235450"/>
                </a:cubicBezTo>
                <a:cubicBezTo>
                  <a:pt x="1890183" y="4400550"/>
                  <a:pt x="2053166" y="4531784"/>
                  <a:pt x="2247900" y="4629150"/>
                </a:cubicBezTo>
                <a:cubicBezTo>
                  <a:pt x="2442633" y="4726517"/>
                  <a:pt x="2667000" y="4775200"/>
                  <a:pt x="2921000" y="4775200"/>
                </a:cubicBezTo>
                <a:cubicBezTo>
                  <a:pt x="3420533" y="4775200"/>
                  <a:pt x="3807883" y="4603750"/>
                  <a:pt x="4083050" y="4260850"/>
                </a:cubicBezTo>
                <a:cubicBezTo>
                  <a:pt x="4358216" y="3917950"/>
                  <a:pt x="4495800" y="3488267"/>
                  <a:pt x="4495800" y="2971800"/>
                </a:cubicBezTo>
                <a:cubicBezTo>
                  <a:pt x="4495800" y="2667000"/>
                  <a:pt x="4451350" y="2402417"/>
                  <a:pt x="4362450" y="2178050"/>
                </a:cubicBezTo>
                <a:cubicBezTo>
                  <a:pt x="4273550" y="1953684"/>
                  <a:pt x="4157133" y="1767417"/>
                  <a:pt x="4013200" y="1619250"/>
                </a:cubicBezTo>
                <a:cubicBezTo>
                  <a:pt x="3869266" y="1471084"/>
                  <a:pt x="3702050" y="1358900"/>
                  <a:pt x="3511550" y="1282700"/>
                </a:cubicBezTo>
                <a:cubicBezTo>
                  <a:pt x="3321050" y="1206500"/>
                  <a:pt x="3124200" y="1168400"/>
                  <a:pt x="2921000" y="1168400"/>
                </a:cubicBezTo>
                <a:close/>
                <a:moveTo>
                  <a:pt x="5715000" y="152400"/>
                </a:moveTo>
                <a:lnTo>
                  <a:pt x="5715000" y="5765800"/>
                </a:lnTo>
                <a:lnTo>
                  <a:pt x="4419600" y="5765800"/>
                </a:lnTo>
                <a:lnTo>
                  <a:pt x="4419600" y="5181600"/>
                </a:lnTo>
                <a:cubicBezTo>
                  <a:pt x="4360333" y="5249334"/>
                  <a:pt x="4284133" y="5327650"/>
                  <a:pt x="4191000" y="5416550"/>
                </a:cubicBezTo>
                <a:cubicBezTo>
                  <a:pt x="4097866" y="5505450"/>
                  <a:pt x="3981450" y="5588000"/>
                  <a:pt x="3841750" y="5664200"/>
                </a:cubicBezTo>
                <a:cubicBezTo>
                  <a:pt x="3702050" y="5740400"/>
                  <a:pt x="3539066" y="5806016"/>
                  <a:pt x="3352800" y="5861050"/>
                </a:cubicBezTo>
                <a:cubicBezTo>
                  <a:pt x="3166533" y="5916083"/>
                  <a:pt x="2954866" y="5943600"/>
                  <a:pt x="2717800" y="5943600"/>
                </a:cubicBezTo>
                <a:cubicBezTo>
                  <a:pt x="2286000" y="5943600"/>
                  <a:pt x="1902883" y="5858933"/>
                  <a:pt x="1568450" y="5689600"/>
                </a:cubicBezTo>
                <a:cubicBezTo>
                  <a:pt x="1234016" y="5520267"/>
                  <a:pt x="950383" y="5295900"/>
                  <a:pt x="717550" y="5016500"/>
                </a:cubicBezTo>
                <a:cubicBezTo>
                  <a:pt x="484716" y="4737100"/>
                  <a:pt x="306916" y="4419600"/>
                  <a:pt x="184150" y="4064000"/>
                </a:cubicBezTo>
                <a:cubicBezTo>
                  <a:pt x="61383" y="3708400"/>
                  <a:pt x="0" y="3340100"/>
                  <a:pt x="0" y="2959100"/>
                </a:cubicBezTo>
                <a:cubicBezTo>
                  <a:pt x="0" y="2578100"/>
                  <a:pt x="59266" y="2209800"/>
                  <a:pt x="177800" y="1854200"/>
                </a:cubicBezTo>
                <a:cubicBezTo>
                  <a:pt x="296333" y="1498600"/>
                  <a:pt x="472016" y="1183217"/>
                  <a:pt x="704850" y="908050"/>
                </a:cubicBezTo>
                <a:cubicBezTo>
                  <a:pt x="937683" y="632884"/>
                  <a:pt x="1223433" y="412750"/>
                  <a:pt x="1562100" y="247650"/>
                </a:cubicBezTo>
                <a:cubicBezTo>
                  <a:pt x="1900766" y="82550"/>
                  <a:pt x="2290233" y="0"/>
                  <a:pt x="2730500" y="0"/>
                </a:cubicBezTo>
                <a:cubicBezTo>
                  <a:pt x="2832100" y="0"/>
                  <a:pt x="2952750" y="8467"/>
                  <a:pt x="3092450" y="25400"/>
                </a:cubicBezTo>
                <a:cubicBezTo>
                  <a:pt x="3232150" y="42334"/>
                  <a:pt x="3378200" y="78317"/>
                  <a:pt x="3530600" y="133350"/>
                </a:cubicBezTo>
                <a:cubicBezTo>
                  <a:pt x="3683000" y="188384"/>
                  <a:pt x="3835400" y="270934"/>
                  <a:pt x="3987800" y="381000"/>
                </a:cubicBezTo>
                <a:cubicBezTo>
                  <a:pt x="4140200" y="491067"/>
                  <a:pt x="4284133" y="635000"/>
                  <a:pt x="4419600" y="812800"/>
                </a:cubicBezTo>
                <a:lnTo>
                  <a:pt x="4419600" y="15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 rot="0" flipH="0" flipV="0">
            <a:off x="4163001" y="589441"/>
            <a:ext cx="41695" cy="56134"/>
          </a:xfrm>
          <a:custGeom>
            <a:pathLst>
              <a:path w="4521200" h="5613400">
                <a:moveTo>
                  <a:pt x="2273300" y="4546600"/>
                </a:moveTo>
                <a:cubicBezTo>
                  <a:pt x="2374900" y="4546600"/>
                  <a:pt x="2489200" y="4536017"/>
                  <a:pt x="2616200" y="4514850"/>
                </a:cubicBezTo>
                <a:cubicBezTo>
                  <a:pt x="2743200" y="4493684"/>
                  <a:pt x="2857500" y="4449234"/>
                  <a:pt x="2959100" y="4381500"/>
                </a:cubicBezTo>
                <a:cubicBezTo>
                  <a:pt x="3035300" y="4322234"/>
                  <a:pt x="3098800" y="4248150"/>
                  <a:pt x="3149600" y="4159250"/>
                </a:cubicBezTo>
                <a:cubicBezTo>
                  <a:pt x="3200400" y="4070350"/>
                  <a:pt x="3225800" y="3979334"/>
                  <a:pt x="3225800" y="3886200"/>
                </a:cubicBezTo>
                <a:cubicBezTo>
                  <a:pt x="3225800" y="3801534"/>
                  <a:pt x="3204633" y="3714750"/>
                  <a:pt x="3162300" y="3625850"/>
                </a:cubicBezTo>
                <a:cubicBezTo>
                  <a:pt x="3119966" y="3536950"/>
                  <a:pt x="3056466" y="3462867"/>
                  <a:pt x="2971800" y="3403600"/>
                </a:cubicBezTo>
                <a:cubicBezTo>
                  <a:pt x="2870200" y="3327400"/>
                  <a:pt x="2755900" y="3282950"/>
                  <a:pt x="2628900" y="3270250"/>
                </a:cubicBezTo>
                <a:cubicBezTo>
                  <a:pt x="2501900" y="3257550"/>
                  <a:pt x="2396066" y="3251200"/>
                  <a:pt x="2311400" y="3251200"/>
                </a:cubicBezTo>
                <a:lnTo>
                  <a:pt x="1295400" y="3251200"/>
                </a:lnTo>
                <a:lnTo>
                  <a:pt x="1295400" y="4546600"/>
                </a:lnTo>
                <a:close/>
                <a:moveTo>
                  <a:pt x="1968500" y="2184400"/>
                </a:moveTo>
                <a:cubicBezTo>
                  <a:pt x="2053166" y="2184400"/>
                  <a:pt x="2144183" y="2175934"/>
                  <a:pt x="2241550" y="2159000"/>
                </a:cubicBezTo>
                <a:cubicBezTo>
                  <a:pt x="2338916" y="2142067"/>
                  <a:pt x="2421466" y="2112434"/>
                  <a:pt x="2489200" y="2070100"/>
                </a:cubicBezTo>
                <a:cubicBezTo>
                  <a:pt x="2556933" y="2027767"/>
                  <a:pt x="2616200" y="1970617"/>
                  <a:pt x="2667000" y="1898650"/>
                </a:cubicBezTo>
                <a:cubicBezTo>
                  <a:pt x="2717800" y="1826684"/>
                  <a:pt x="2743200" y="1731434"/>
                  <a:pt x="2743200" y="1612900"/>
                </a:cubicBezTo>
                <a:cubicBezTo>
                  <a:pt x="2743200" y="1426634"/>
                  <a:pt x="2667000" y="1282700"/>
                  <a:pt x="2514600" y="1181100"/>
                </a:cubicBezTo>
                <a:cubicBezTo>
                  <a:pt x="2413000" y="1113367"/>
                  <a:pt x="2313516" y="1077384"/>
                  <a:pt x="2216150" y="1073150"/>
                </a:cubicBezTo>
                <a:cubicBezTo>
                  <a:pt x="2118783" y="1068917"/>
                  <a:pt x="2027766" y="1066800"/>
                  <a:pt x="1943100" y="1066800"/>
                </a:cubicBezTo>
                <a:lnTo>
                  <a:pt x="1295400" y="1066800"/>
                </a:lnTo>
                <a:lnTo>
                  <a:pt x="1295400" y="2184400"/>
                </a:lnTo>
                <a:close/>
                <a:moveTo>
                  <a:pt x="2197100" y="0"/>
                </a:moveTo>
                <a:cubicBezTo>
                  <a:pt x="2417233" y="0"/>
                  <a:pt x="2637366" y="19050"/>
                  <a:pt x="2857500" y="57150"/>
                </a:cubicBezTo>
                <a:cubicBezTo>
                  <a:pt x="3077633" y="95250"/>
                  <a:pt x="3285066" y="186267"/>
                  <a:pt x="3479800" y="330200"/>
                </a:cubicBezTo>
                <a:cubicBezTo>
                  <a:pt x="3581400" y="414867"/>
                  <a:pt x="3691466" y="541867"/>
                  <a:pt x="3810000" y="711200"/>
                </a:cubicBezTo>
                <a:cubicBezTo>
                  <a:pt x="3928533" y="880534"/>
                  <a:pt x="3987800" y="1113367"/>
                  <a:pt x="3987800" y="1409700"/>
                </a:cubicBezTo>
                <a:cubicBezTo>
                  <a:pt x="3987800" y="1646767"/>
                  <a:pt x="3934883" y="1860550"/>
                  <a:pt x="3829050" y="2051050"/>
                </a:cubicBezTo>
                <a:cubicBezTo>
                  <a:pt x="3723216" y="2241550"/>
                  <a:pt x="3556000" y="2391834"/>
                  <a:pt x="3327400" y="2501900"/>
                </a:cubicBezTo>
                <a:cubicBezTo>
                  <a:pt x="3445933" y="2527300"/>
                  <a:pt x="3575050" y="2571750"/>
                  <a:pt x="3714750" y="2635250"/>
                </a:cubicBezTo>
                <a:cubicBezTo>
                  <a:pt x="3854450" y="2698750"/>
                  <a:pt x="3979333" y="2781300"/>
                  <a:pt x="4089400" y="2882900"/>
                </a:cubicBezTo>
                <a:cubicBezTo>
                  <a:pt x="4216400" y="3001434"/>
                  <a:pt x="4320116" y="3147484"/>
                  <a:pt x="4400550" y="3321050"/>
                </a:cubicBezTo>
                <a:cubicBezTo>
                  <a:pt x="4480983" y="3494617"/>
                  <a:pt x="4521200" y="3708400"/>
                  <a:pt x="4521200" y="3962400"/>
                </a:cubicBezTo>
                <a:cubicBezTo>
                  <a:pt x="4521200" y="4301067"/>
                  <a:pt x="4455583" y="4569884"/>
                  <a:pt x="4324350" y="4768850"/>
                </a:cubicBezTo>
                <a:cubicBezTo>
                  <a:pt x="4193116" y="4967817"/>
                  <a:pt x="4055533" y="5126567"/>
                  <a:pt x="3911600" y="5245100"/>
                </a:cubicBezTo>
                <a:cubicBezTo>
                  <a:pt x="3699933" y="5405967"/>
                  <a:pt x="3479800" y="5507567"/>
                  <a:pt x="3251200" y="5549900"/>
                </a:cubicBezTo>
                <a:cubicBezTo>
                  <a:pt x="3022600" y="5592234"/>
                  <a:pt x="2810933" y="5613400"/>
                  <a:pt x="2616200" y="5613400"/>
                </a:cubicBezTo>
                <a:lnTo>
                  <a:pt x="0" y="5613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 rot="0" flipH="0" flipV="0">
            <a:off x="4214417" y="584361"/>
            <a:ext cx="47551" cy="65532"/>
          </a:xfrm>
          <a:custGeom>
            <a:pathLst>
              <a:path w="5156200" h="6553200">
                <a:moveTo>
                  <a:pt x="1295400" y="508000"/>
                </a:moveTo>
                <a:lnTo>
                  <a:pt x="1295400" y="3695700"/>
                </a:lnTo>
                <a:lnTo>
                  <a:pt x="5156200" y="0"/>
                </a:lnTo>
                <a:lnTo>
                  <a:pt x="5156200" y="6121400"/>
                </a:lnTo>
                <a:lnTo>
                  <a:pt x="3860800" y="6121400"/>
                </a:lnTo>
                <a:lnTo>
                  <a:pt x="3860800" y="2857500"/>
                </a:lnTo>
                <a:lnTo>
                  <a:pt x="0" y="6553200"/>
                </a:lnTo>
                <a:lnTo>
                  <a:pt x="0" y="50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 rot="0" flipH="0" flipV="0">
            <a:off x="4267708" y="589441"/>
            <a:ext cx="42398" cy="56134"/>
          </a:xfrm>
          <a:custGeom>
            <a:pathLst>
              <a:path w="4597400" h="5613400">
                <a:moveTo>
                  <a:pt x="1651000" y="1168400"/>
                </a:moveTo>
                <a:lnTo>
                  <a:pt x="0" y="1168400"/>
                </a:lnTo>
                <a:lnTo>
                  <a:pt x="0" y="0"/>
                </a:lnTo>
                <a:lnTo>
                  <a:pt x="4597400" y="0"/>
                </a:lnTo>
                <a:lnTo>
                  <a:pt x="4597400" y="1168400"/>
                </a:lnTo>
                <a:lnTo>
                  <a:pt x="2946400" y="1168400"/>
                </a:lnTo>
                <a:lnTo>
                  <a:pt x="2946400" y="5613400"/>
                </a:lnTo>
                <a:lnTo>
                  <a:pt x="165100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 rot="0" flipH="0" flipV="0">
            <a:off x="4313386" y="587917"/>
            <a:ext cx="49894" cy="59436"/>
          </a:xfrm>
          <a:custGeom>
            <a:pathLst>
              <a:path w="5410200" h="5943600">
                <a:moveTo>
                  <a:pt x="4025900" y="2209800"/>
                </a:moveTo>
                <a:cubicBezTo>
                  <a:pt x="3949700" y="1888067"/>
                  <a:pt x="3795183" y="1634067"/>
                  <a:pt x="3562350" y="1447800"/>
                </a:cubicBezTo>
                <a:cubicBezTo>
                  <a:pt x="3329516" y="1261534"/>
                  <a:pt x="3052233" y="1168400"/>
                  <a:pt x="2730500" y="1168400"/>
                </a:cubicBezTo>
                <a:cubicBezTo>
                  <a:pt x="2417233" y="1168400"/>
                  <a:pt x="2142066" y="1263650"/>
                  <a:pt x="1905000" y="1454150"/>
                </a:cubicBezTo>
                <a:cubicBezTo>
                  <a:pt x="1667933" y="1644650"/>
                  <a:pt x="1507066" y="1896534"/>
                  <a:pt x="1422400" y="2209800"/>
                </a:cubicBezTo>
                <a:close/>
                <a:moveTo>
                  <a:pt x="5410200" y="4305300"/>
                </a:moveTo>
                <a:cubicBezTo>
                  <a:pt x="5317066" y="4474634"/>
                  <a:pt x="5209116" y="4641850"/>
                  <a:pt x="5086350" y="4806950"/>
                </a:cubicBezTo>
                <a:cubicBezTo>
                  <a:pt x="4963583" y="4972050"/>
                  <a:pt x="4826000" y="5122334"/>
                  <a:pt x="4673600" y="5257800"/>
                </a:cubicBezTo>
                <a:cubicBezTo>
                  <a:pt x="4504266" y="5410200"/>
                  <a:pt x="4324350" y="5530850"/>
                  <a:pt x="4133850" y="5619750"/>
                </a:cubicBezTo>
                <a:cubicBezTo>
                  <a:pt x="3943350" y="5708650"/>
                  <a:pt x="3759200" y="5778500"/>
                  <a:pt x="3581400" y="5829300"/>
                </a:cubicBezTo>
                <a:cubicBezTo>
                  <a:pt x="3403600" y="5880100"/>
                  <a:pt x="3238500" y="5911850"/>
                  <a:pt x="3086100" y="5924550"/>
                </a:cubicBezTo>
                <a:cubicBezTo>
                  <a:pt x="2933700" y="5937250"/>
                  <a:pt x="2810933" y="5943600"/>
                  <a:pt x="2717800" y="5943600"/>
                </a:cubicBezTo>
                <a:cubicBezTo>
                  <a:pt x="2396066" y="5943600"/>
                  <a:pt x="2072216" y="5886450"/>
                  <a:pt x="1746250" y="5772150"/>
                </a:cubicBezTo>
                <a:cubicBezTo>
                  <a:pt x="1420283" y="5657850"/>
                  <a:pt x="1128183" y="5480050"/>
                  <a:pt x="869950" y="5238750"/>
                </a:cubicBezTo>
                <a:cubicBezTo>
                  <a:pt x="611716" y="4997450"/>
                  <a:pt x="402166" y="4690534"/>
                  <a:pt x="241300" y="4318000"/>
                </a:cubicBezTo>
                <a:cubicBezTo>
                  <a:pt x="80433" y="3945467"/>
                  <a:pt x="0" y="3505200"/>
                  <a:pt x="0" y="2997200"/>
                </a:cubicBezTo>
                <a:cubicBezTo>
                  <a:pt x="0" y="2548467"/>
                  <a:pt x="63500" y="2139950"/>
                  <a:pt x="190500" y="1771650"/>
                </a:cubicBezTo>
                <a:cubicBezTo>
                  <a:pt x="317500" y="1403350"/>
                  <a:pt x="497416" y="1087967"/>
                  <a:pt x="730250" y="825500"/>
                </a:cubicBezTo>
                <a:cubicBezTo>
                  <a:pt x="963083" y="563034"/>
                  <a:pt x="1246716" y="359834"/>
                  <a:pt x="1581150" y="215900"/>
                </a:cubicBezTo>
                <a:cubicBezTo>
                  <a:pt x="1915583" y="71967"/>
                  <a:pt x="2290233" y="0"/>
                  <a:pt x="2705100" y="0"/>
                </a:cubicBezTo>
                <a:cubicBezTo>
                  <a:pt x="3213100" y="0"/>
                  <a:pt x="3644900" y="97367"/>
                  <a:pt x="4000500" y="292100"/>
                </a:cubicBezTo>
                <a:cubicBezTo>
                  <a:pt x="4356100" y="486834"/>
                  <a:pt x="4635500" y="732367"/>
                  <a:pt x="4838700" y="1028700"/>
                </a:cubicBezTo>
                <a:cubicBezTo>
                  <a:pt x="5008033" y="1282700"/>
                  <a:pt x="5137150" y="1591734"/>
                  <a:pt x="5226050" y="1955800"/>
                </a:cubicBezTo>
                <a:cubicBezTo>
                  <a:pt x="5314950" y="2319867"/>
                  <a:pt x="5359400" y="2692400"/>
                  <a:pt x="5359400" y="3073400"/>
                </a:cubicBezTo>
                <a:lnTo>
                  <a:pt x="5359400" y="3276600"/>
                </a:lnTo>
                <a:lnTo>
                  <a:pt x="1346200" y="3276600"/>
                </a:lnTo>
                <a:cubicBezTo>
                  <a:pt x="1354666" y="3530600"/>
                  <a:pt x="1405466" y="3752850"/>
                  <a:pt x="1498600" y="3943350"/>
                </a:cubicBezTo>
                <a:cubicBezTo>
                  <a:pt x="1591733" y="4133850"/>
                  <a:pt x="1710266" y="4290484"/>
                  <a:pt x="1854200" y="4413250"/>
                </a:cubicBezTo>
                <a:cubicBezTo>
                  <a:pt x="1998133" y="4536017"/>
                  <a:pt x="2159000" y="4627034"/>
                  <a:pt x="2336800" y="4686300"/>
                </a:cubicBezTo>
                <a:cubicBezTo>
                  <a:pt x="2514600" y="4745567"/>
                  <a:pt x="2688166" y="4775200"/>
                  <a:pt x="2857500" y="4775200"/>
                </a:cubicBezTo>
                <a:cubicBezTo>
                  <a:pt x="3035300" y="4775200"/>
                  <a:pt x="3198283" y="4747684"/>
                  <a:pt x="3346450" y="4692650"/>
                </a:cubicBezTo>
                <a:cubicBezTo>
                  <a:pt x="3494616" y="4637617"/>
                  <a:pt x="3627966" y="4563534"/>
                  <a:pt x="3746500" y="4470400"/>
                </a:cubicBezTo>
                <a:cubicBezTo>
                  <a:pt x="3771900" y="4453467"/>
                  <a:pt x="3848100" y="4381500"/>
                  <a:pt x="3975100" y="4254500"/>
                </a:cubicBezTo>
                <a:cubicBezTo>
                  <a:pt x="4102100" y="4127500"/>
                  <a:pt x="4216400" y="3941234"/>
                  <a:pt x="4318000" y="3695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 rot="0" flipH="0" flipV="0">
            <a:off x="4366559" y="589441"/>
            <a:ext cx="49191" cy="56388"/>
          </a:xfrm>
          <a:custGeom>
            <a:pathLst>
              <a:path w="5334000" h="5638800">
                <a:moveTo>
                  <a:pt x="5334000" y="5613400"/>
                </a:moveTo>
                <a:lnTo>
                  <a:pt x="4038600" y="5613400"/>
                </a:lnTo>
                <a:lnTo>
                  <a:pt x="4038600" y="1168400"/>
                </a:lnTo>
                <a:lnTo>
                  <a:pt x="2362200" y="1168400"/>
                </a:lnTo>
                <a:lnTo>
                  <a:pt x="2362200" y="3429000"/>
                </a:lnTo>
                <a:cubicBezTo>
                  <a:pt x="2362200" y="3666067"/>
                  <a:pt x="2332566" y="3930650"/>
                  <a:pt x="2273300" y="4222750"/>
                </a:cubicBezTo>
                <a:cubicBezTo>
                  <a:pt x="2214033" y="4514850"/>
                  <a:pt x="2070100" y="4787900"/>
                  <a:pt x="1841500" y="5041900"/>
                </a:cubicBezTo>
                <a:cubicBezTo>
                  <a:pt x="1697566" y="5211234"/>
                  <a:pt x="1502833" y="5353050"/>
                  <a:pt x="1257300" y="5467350"/>
                </a:cubicBezTo>
                <a:cubicBezTo>
                  <a:pt x="1011766" y="5581650"/>
                  <a:pt x="702733" y="5638800"/>
                  <a:pt x="330200" y="5638800"/>
                </a:cubicBezTo>
                <a:cubicBezTo>
                  <a:pt x="270933" y="5638800"/>
                  <a:pt x="215900" y="5636683"/>
                  <a:pt x="165100" y="5632450"/>
                </a:cubicBezTo>
                <a:cubicBezTo>
                  <a:pt x="114300" y="5628216"/>
                  <a:pt x="59266" y="5621866"/>
                  <a:pt x="0" y="5613400"/>
                </a:cubicBezTo>
                <a:lnTo>
                  <a:pt x="0" y="4445000"/>
                </a:lnTo>
                <a:cubicBezTo>
                  <a:pt x="42333" y="4453467"/>
                  <a:pt x="82550" y="4459817"/>
                  <a:pt x="120650" y="4464050"/>
                </a:cubicBezTo>
                <a:cubicBezTo>
                  <a:pt x="158750" y="4468284"/>
                  <a:pt x="198966" y="4470400"/>
                  <a:pt x="241300" y="4470400"/>
                </a:cubicBezTo>
                <a:cubicBezTo>
                  <a:pt x="385233" y="4470400"/>
                  <a:pt x="516466" y="4445000"/>
                  <a:pt x="635000" y="4394200"/>
                </a:cubicBezTo>
                <a:cubicBezTo>
                  <a:pt x="753533" y="4343400"/>
                  <a:pt x="850900" y="4275667"/>
                  <a:pt x="927100" y="4191000"/>
                </a:cubicBezTo>
                <a:cubicBezTo>
                  <a:pt x="1028700" y="4072467"/>
                  <a:pt x="1085850" y="3949700"/>
                  <a:pt x="1098550" y="3822700"/>
                </a:cubicBezTo>
                <a:cubicBezTo>
                  <a:pt x="1111250" y="3695700"/>
                  <a:pt x="1117600" y="3572934"/>
                  <a:pt x="1117600" y="3454400"/>
                </a:cubicBezTo>
                <a:lnTo>
                  <a:pt x="1117600" y="0"/>
                </a:lnTo>
                <a:lnTo>
                  <a:pt x="53340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 rot="0" flipH="0" flipV="0">
            <a:off x="4421607" y="589441"/>
            <a:ext cx="42866" cy="56134"/>
          </a:xfrm>
          <a:custGeom>
            <a:pathLst>
              <a:path w="4648200" h="5613400">
                <a:moveTo>
                  <a:pt x="3352800" y="1117600"/>
                </a:moveTo>
                <a:lnTo>
                  <a:pt x="2552700" y="1117600"/>
                </a:lnTo>
                <a:cubicBezTo>
                  <a:pt x="2425700" y="1117600"/>
                  <a:pt x="2302933" y="1123950"/>
                  <a:pt x="2184400" y="1136650"/>
                </a:cubicBezTo>
                <a:cubicBezTo>
                  <a:pt x="2065866" y="1149350"/>
                  <a:pt x="1960033" y="1185334"/>
                  <a:pt x="1866900" y="1244600"/>
                </a:cubicBezTo>
                <a:cubicBezTo>
                  <a:pt x="1799166" y="1286934"/>
                  <a:pt x="1733550" y="1352550"/>
                  <a:pt x="1670050" y="1441450"/>
                </a:cubicBezTo>
                <a:cubicBezTo>
                  <a:pt x="1606550" y="1530350"/>
                  <a:pt x="1574800" y="1651000"/>
                  <a:pt x="1574800" y="1803400"/>
                </a:cubicBezTo>
                <a:cubicBezTo>
                  <a:pt x="1574800" y="1964267"/>
                  <a:pt x="1604433" y="2084917"/>
                  <a:pt x="1663700" y="2165350"/>
                </a:cubicBezTo>
                <a:cubicBezTo>
                  <a:pt x="1722966" y="2245784"/>
                  <a:pt x="1782233" y="2307167"/>
                  <a:pt x="1841500" y="2349500"/>
                </a:cubicBezTo>
                <a:cubicBezTo>
                  <a:pt x="1976966" y="2434167"/>
                  <a:pt x="2218266" y="2476500"/>
                  <a:pt x="2565400" y="2476500"/>
                </a:cubicBezTo>
                <a:lnTo>
                  <a:pt x="3352800" y="2476500"/>
                </a:lnTo>
                <a:close/>
                <a:moveTo>
                  <a:pt x="1765300" y="3390900"/>
                </a:moveTo>
                <a:cubicBezTo>
                  <a:pt x="1612900" y="3373967"/>
                  <a:pt x="1458383" y="3331634"/>
                  <a:pt x="1301750" y="3263900"/>
                </a:cubicBezTo>
                <a:cubicBezTo>
                  <a:pt x="1145116" y="3196167"/>
                  <a:pt x="1003300" y="3103034"/>
                  <a:pt x="876300" y="2984500"/>
                </a:cubicBezTo>
                <a:cubicBezTo>
                  <a:pt x="774700" y="2882900"/>
                  <a:pt x="692150" y="2777067"/>
                  <a:pt x="628650" y="2667000"/>
                </a:cubicBezTo>
                <a:cubicBezTo>
                  <a:pt x="565150" y="2556934"/>
                  <a:pt x="516466" y="2448984"/>
                  <a:pt x="482600" y="2343150"/>
                </a:cubicBezTo>
                <a:cubicBezTo>
                  <a:pt x="448733" y="2237317"/>
                  <a:pt x="427566" y="2137834"/>
                  <a:pt x="419100" y="2044700"/>
                </a:cubicBezTo>
                <a:cubicBezTo>
                  <a:pt x="410633" y="1951567"/>
                  <a:pt x="406400" y="1871134"/>
                  <a:pt x="406400" y="1803400"/>
                </a:cubicBezTo>
                <a:cubicBezTo>
                  <a:pt x="406400" y="1617134"/>
                  <a:pt x="436033" y="1407584"/>
                  <a:pt x="495300" y="1174750"/>
                </a:cubicBezTo>
                <a:cubicBezTo>
                  <a:pt x="554566" y="941917"/>
                  <a:pt x="694266" y="719667"/>
                  <a:pt x="914400" y="508000"/>
                </a:cubicBezTo>
                <a:cubicBezTo>
                  <a:pt x="1151466" y="287867"/>
                  <a:pt x="1409700" y="148167"/>
                  <a:pt x="1689100" y="88900"/>
                </a:cubicBezTo>
                <a:cubicBezTo>
                  <a:pt x="1968500" y="29634"/>
                  <a:pt x="2256366" y="0"/>
                  <a:pt x="2552700" y="0"/>
                </a:cubicBezTo>
                <a:lnTo>
                  <a:pt x="4648200" y="0"/>
                </a:lnTo>
                <a:lnTo>
                  <a:pt x="4648200" y="5613400"/>
                </a:lnTo>
                <a:lnTo>
                  <a:pt x="3352800" y="5613400"/>
                </a:lnTo>
                <a:lnTo>
                  <a:pt x="3352800" y="3543300"/>
                </a:lnTo>
                <a:lnTo>
                  <a:pt x="3060700" y="3543300"/>
                </a:lnTo>
                <a:lnTo>
                  <a:pt x="1524000" y="5613400"/>
                </a:lnTo>
                <a:lnTo>
                  <a:pt x="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 rot="0" flipH="0" flipV="0">
            <a:off x="4501601" y="589441"/>
            <a:ext cx="46380" cy="56134"/>
          </a:xfrm>
          <a:custGeom>
            <a:pathLst>
              <a:path w="5029200" h="5613400">
                <a:moveTo>
                  <a:pt x="1295400" y="0"/>
                </a:moveTo>
                <a:lnTo>
                  <a:pt x="1295400" y="2057400"/>
                </a:lnTo>
                <a:lnTo>
                  <a:pt x="3187700" y="0"/>
                </a:lnTo>
                <a:lnTo>
                  <a:pt x="4889500" y="0"/>
                </a:lnTo>
                <a:lnTo>
                  <a:pt x="2451100" y="2451100"/>
                </a:lnTo>
                <a:lnTo>
                  <a:pt x="5029200" y="5613400"/>
                </a:lnTo>
                <a:lnTo>
                  <a:pt x="3378200" y="5613400"/>
                </a:lnTo>
                <a:lnTo>
                  <a:pt x="1295400" y="3022600"/>
                </a:lnTo>
                <a:lnTo>
                  <a:pt x="1295400" y="5613400"/>
                </a:lnTo>
                <a:lnTo>
                  <a:pt x="0" y="5613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 rot="0" flipH="0" flipV="0">
            <a:off x="4550558" y="587917"/>
            <a:ext cx="55281" cy="59436"/>
          </a:xfrm>
          <a:custGeom>
            <a:pathLst>
              <a:path w="5994400" h="5943600">
                <a:moveTo>
                  <a:pt x="2997200" y="4775200"/>
                </a:moveTo>
                <a:cubicBezTo>
                  <a:pt x="3200400" y="4775200"/>
                  <a:pt x="3399366" y="4741334"/>
                  <a:pt x="3594100" y="4673600"/>
                </a:cubicBezTo>
                <a:cubicBezTo>
                  <a:pt x="3788833" y="4605867"/>
                  <a:pt x="3964516" y="4500034"/>
                  <a:pt x="4121150" y="4356100"/>
                </a:cubicBezTo>
                <a:cubicBezTo>
                  <a:pt x="4277783" y="4212167"/>
                  <a:pt x="4404783" y="4028017"/>
                  <a:pt x="4502150" y="3803650"/>
                </a:cubicBezTo>
                <a:cubicBezTo>
                  <a:pt x="4599516" y="3579284"/>
                  <a:pt x="4648200" y="3306234"/>
                  <a:pt x="4648200" y="2984500"/>
                </a:cubicBezTo>
                <a:cubicBezTo>
                  <a:pt x="4648200" y="2654300"/>
                  <a:pt x="4599516" y="2374900"/>
                  <a:pt x="4502150" y="2146300"/>
                </a:cubicBezTo>
                <a:cubicBezTo>
                  <a:pt x="4404783" y="1917700"/>
                  <a:pt x="4277783" y="1731434"/>
                  <a:pt x="4121150" y="1587500"/>
                </a:cubicBezTo>
                <a:cubicBezTo>
                  <a:pt x="3964516" y="1443567"/>
                  <a:pt x="3786716" y="1337734"/>
                  <a:pt x="3587750" y="1270000"/>
                </a:cubicBezTo>
                <a:cubicBezTo>
                  <a:pt x="3388783" y="1202267"/>
                  <a:pt x="3191933" y="1168400"/>
                  <a:pt x="2997200" y="1168400"/>
                </a:cubicBezTo>
                <a:cubicBezTo>
                  <a:pt x="2802466" y="1168400"/>
                  <a:pt x="2605616" y="1202267"/>
                  <a:pt x="2406650" y="1270000"/>
                </a:cubicBezTo>
                <a:cubicBezTo>
                  <a:pt x="2207683" y="1337734"/>
                  <a:pt x="2029883" y="1443567"/>
                  <a:pt x="1873250" y="1587500"/>
                </a:cubicBezTo>
                <a:cubicBezTo>
                  <a:pt x="1716616" y="1731434"/>
                  <a:pt x="1589616" y="1917700"/>
                  <a:pt x="1492250" y="2146300"/>
                </a:cubicBezTo>
                <a:cubicBezTo>
                  <a:pt x="1394883" y="2374900"/>
                  <a:pt x="1346200" y="2654300"/>
                  <a:pt x="1346200" y="2984500"/>
                </a:cubicBezTo>
                <a:cubicBezTo>
                  <a:pt x="1346200" y="3306234"/>
                  <a:pt x="1394883" y="3579284"/>
                  <a:pt x="1492250" y="3803650"/>
                </a:cubicBezTo>
                <a:cubicBezTo>
                  <a:pt x="1589616" y="4028017"/>
                  <a:pt x="1716616" y="4212167"/>
                  <a:pt x="1873250" y="4356100"/>
                </a:cubicBezTo>
                <a:cubicBezTo>
                  <a:pt x="2029883" y="4500034"/>
                  <a:pt x="2205566" y="4605867"/>
                  <a:pt x="2400300" y="4673600"/>
                </a:cubicBezTo>
                <a:cubicBezTo>
                  <a:pt x="2595033" y="4741334"/>
                  <a:pt x="2794000" y="4775200"/>
                  <a:pt x="2997200" y="4775200"/>
                </a:cubicBezTo>
                <a:close/>
                <a:moveTo>
                  <a:pt x="2997200" y="0"/>
                </a:moveTo>
                <a:cubicBezTo>
                  <a:pt x="3420533" y="0"/>
                  <a:pt x="3816350" y="74084"/>
                  <a:pt x="4184650" y="222250"/>
                </a:cubicBezTo>
                <a:cubicBezTo>
                  <a:pt x="4552950" y="370417"/>
                  <a:pt x="4870450" y="575734"/>
                  <a:pt x="5137150" y="838200"/>
                </a:cubicBezTo>
                <a:cubicBezTo>
                  <a:pt x="5403850" y="1100667"/>
                  <a:pt x="5613400" y="1413934"/>
                  <a:pt x="5765800" y="1778000"/>
                </a:cubicBezTo>
                <a:cubicBezTo>
                  <a:pt x="5918200" y="2142067"/>
                  <a:pt x="5994400" y="2540000"/>
                  <a:pt x="5994400" y="2971800"/>
                </a:cubicBezTo>
                <a:cubicBezTo>
                  <a:pt x="5994400" y="3403600"/>
                  <a:pt x="5918200" y="3799417"/>
                  <a:pt x="5765800" y="4159250"/>
                </a:cubicBezTo>
                <a:cubicBezTo>
                  <a:pt x="5613400" y="4519084"/>
                  <a:pt x="5403850" y="4832350"/>
                  <a:pt x="5137150" y="5099050"/>
                </a:cubicBezTo>
                <a:cubicBezTo>
                  <a:pt x="4870450" y="5365750"/>
                  <a:pt x="4552950" y="5573184"/>
                  <a:pt x="4184650" y="5721350"/>
                </a:cubicBezTo>
                <a:cubicBezTo>
                  <a:pt x="3816350" y="5869516"/>
                  <a:pt x="3420533" y="5943600"/>
                  <a:pt x="2997200" y="5943600"/>
                </a:cubicBezTo>
                <a:cubicBezTo>
                  <a:pt x="2573866" y="5943600"/>
                  <a:pt x="2178050" y="5869516"/>
                  <a:pt x="1809750" y="5721350"/>
                </a:cubicBezTo>
                <a:cubicBezTo>
                  <a:pt x="1441450" y="5573184"/>
                  <a:pt x="1123950" y="5365750"/>
                  <a:pt x="857250" y="5099050"/>
                </a:cubicBezTo>
                <a:cubicBezTo>
                  <a:pt x="590550" y="4832350"/>
                  <a:pt x="381000" y="4519084"/>
                  <a:pt x="228600" y="4159250"/>
                </a:cubicBezTo>
                <a:cubicBezTo>
                  <a:pt x="76200" y="3799417"/>
                  <a:pt x="0" y="3403600"/>
                  <a:pt x="0" y="2971800"/>
                </a:cubicBezTo>
                <a:cubicBezTo>
                  <a:pt x="0" y="2540000"/>
                  <a:pt x="76200" y="2142067"/>
                  <a:pt x="228600" y="1778000"/>
                </a:cubicBezTo>
                <a:cubicBezTo>
                  <a:pt x="381000" y="1413934"/>
                  <a:pt x="590550" y="1100667"/>
                  <a:pt x="857250" y="838200"/>
                </a:cubicBezTo>
                <a:cubicBezTo>
                  <a:pt x="1123950" y="575734"/>
                  <a:pt x="1441450" y="370417"/>
                  <a:pt x="1809750" y="222250"/>
                </a:cubicBezTo>
                <a:cubicBezTo>
                  <a:pt x="2178050" y="74084"/>
                  <a:pt x="2573866" y="0"/>
                  <a:pt x="2997200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 rot="0" flipH="0" flipV="0">
            <a:off x="4609939" y="584361"/>
            <a:ext cx="67930" cy="65532"/>
          </a:xfrm>
          <a:custGeom>
            <a:pathLst>
              <a:path w="7366000" h="6553200">
                <a:moveTo>
                  <a:pt x="1358900" y="0"/>
                </a:moveTo>
                <a:lnTo>
                  <a:pt x="3683000" y="4267200"/>
                </a:lnTo>
                <a:lnTo>
                  <a:pt x="6007100" y="0"/>
                </a:lnTo>
                <a:lnTo>
                  <a:pt x="7366000" y="6121400"/>
                </a:lnTo>
                <a:lnTo>
                  <a:pt x="6045200" y="6121400"/>
                </a:lnTo>
                <a:lnTo>
                  <a:pt x="5473700" y="3302000"/>
                </a:lnTo>
                <a:lnTo>
                  <a:pt x="3683000" y="6553200"/>
                </a:lnTo>
                <a:lnTo>
                  <a:pt x="1892300" y="3302000"/>
                </a:lnTo>
                <a:lnTo>
                  <a:pt x="1320800" y="6121400"/>
                </a:lnTo>
                <a:lnTo>
                  <a:pt x="0" y="6121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 rot="0" flipH="0" flipV="0">
            <a:off x="4684312" y="589441"/>
            <a:ext cx="44974" cy="56134"/>
          </a:xfrm>
          <a:custGeom>
            <a:pathLst>
              <a:path w="4876800" h="5613400">
                <a:moveTo>
                  <a:pt x="4876800" y="0"/>
                </a:moveTo>
                <a:lnTo>
                  <a:pt x="4876800" y="5613400"/>
                </a:lnTo>
                <a:lnTo>
                  <a:pt x="3581400" y="5613400"/>
                </a:lnTo>
                <a:lnTo>
                  <a:pt x="3581400" y="1168400"/>
                </a:lnTo>
                <a:lnTo>
                  <a:pt x="1295400" y="1168400"/>
                </a:lnTo>
                <a:lnTo>
                  <a:pt x="1295400" y="5613400"/>
                </a:lnTo>
                <a:lnTo>
                  <a:pt x="0" y="5613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 rot="0" flipH="0" flipV="0">
            <a:off x="4738891" y="587917"/>
            <a:ext cx="52704" cy="59436"/>
          </a:xfrm>
          <a:custGeom>
            <a:pathLst>
              <a:path w="5715000" h="5943600">
                <a:moveTo>
                  <a:pt x="2921000" y="1168400"/>
                </a:moveTo>
                <a:cubicBezTo>
                  <a:pt x="2683933" y="1168400"/>
                  <a:pt x="2468033" y="1214967"/>
                  <a:pt x="2273300" y="1308100"/>
                </a:cubicBezTo>
                <a:cubicBezTo>
                  <a:pt x="2078566" y="1401234"/>
                  <a:pt x="1913466" y="1530350"/>
                  <a:pt x="1778000" y="1695450"/>
                </a:cubicBezTo>
                <a:cubicBezTo>
                  <a:pt x="1642533" y="1860550"/>
                  <a:pt x="1536700" y="2053167"/>
                  <a:pt x="1460500" y="2273300"/>
                </a:cubicBezTo>
                <a:cubicBezTo>
                  <a:pt x="1384300" y="2493434"/>
                  <a:pt x="1346200" y="2730500"/>
                  <a:pt x="1346200" y="2984500"/>
                </a:cubicBezTo>
                <a:cubicBezTo>
                  <a:pt x="1346200" y="3221567"/>
                  <a:pt x="1382183" y="3448050"/>
                  <a:pt x="1454150" y="3663950"/>
                </a:cubicBezTo>
                <a:cubicBezTo>
                  <a:pt x="1526116" y="3879850"/>
                  <a:pt x="1627716" y="4070350"/>
                  <a:pt x="1758950" y="4235450"/>
                </a:cubicBezTo>
                <a:cubicBezTo>
                  <a:pt x="1890183" y="4400550"/>
                  <a:pt x="2053166" y="4531784"/>
                  <a:pt x="2247900" y="4629150"/>
                </a:cubicBezTo>
                <a:cubicBezTo>
                  <a:pt x="2442633" y="4726517"/>
                  <a:pt x="2667000" y="4775200"/>
                  <a:pt x="2921000" y="4775200"/>
                </a:cubicBezTo>
                <a:cubicBezTo>
                  <a:pt x="3420533" y="4775200"/>
                  <a:pt x="3807883" y="4603750"/>
                  <a:pt x="4083050" y="4260850"/>
                </a:cubicBezTo>
                <a:cubicBezTo>
                  <a:pt x="4358216" y="3917950"/>
                  <a:pt x="4495800" y="3488267"/>
                  <a:pt x="4495800" y="2971800"/>
                </a:cubicBezTo>
                <a:cubicBezTo>
                  <a:pt x="4495800" y="2667000"/>
                  <a:pt x="4451350" y="2402417"/>
                  <a:pt x="4362450" y="2178050"/>
                </a:cubicBezTo>
                <a:cubicBezTo>
                  <a:pt x="4273550" y="1953684"/>
                  <a:pt x="4157133" y="1767417"/>
                  <a:pt x="4013200" y="1619250"/>
                </a:cubicBezTo>
                <a:cubicBezTo>
                  <a:pt x="3869266" y="1471084"/>
                  <a:pt x="3702050" y="1358900"/>
                  <a:pt x="3511550" y="1282700"/>
                </a:cubicBezTo>
                <a:cubicBezTo>
                  <a:pt x="3321050" y="1206500"/>
                  <a:pt x="3124200" y="1168400"/>
                  <a:pt x="2921000" y="1168400"/>
                </a:cubicBezTo>
                <a:close/>
                <a:moveTo>
                  <a:pt x="5715000" y="152400"/>
                </a:moveTo>
                <a:lnTo>
                  <a:pt x="5715000" y="5765800"/>
                </a:lnTo>
                <a:lnTo>
                  <a:pt x="4419600" y="5765800"/>
                </a:lnTo>
                <a:lnTo>
                  <a:pt x="4419600" y="5181600"/>
                </a:lnTo>
                <a:cubicBezTo>
                  <a:pt x="4360333" y="5249334"/>
                  <a:pt x="4284133" y="5327650"/>
                  <a:pt x="4191000" y="5416550"/>
                </a:cubicBezTo>
                <a:cubicBezTo>
                  <a:pt x="4097866" y="5505450"/>
                  <a:pt x="3981450" y="5588000"/>
                  <a:pt x="3841750" y="5664200"/>
                </a:cubicBezTo>
                <a:cubicBezTo>
                  <a:pt x="3702050" y="5740400"/>
                  <a:pt x="3539066" y="5806016"/>
                  <a:pt x="3352800" y="5861050"/>
                </a:cubicBezTo>
                <a:cubicBezTo>
                  <a:pt x="3166533" y="5916083"/>
                  <a:pt x="2954866" y="5943600"/>
                  <a:pt x="2717800" y="5943600"/>
                </a:cubicBezTo>
                <a:cubicBezTo>
                  <a:pt x="2286000" y="5943600"/>
                  <a:pt x="1902883" y="5858933"/>
                  <a:pt x="1568450" y="5689600"/>
                </a:cubicBezTo>
                <a:cubicBezTo>
                  <a:pt x="1234016" y="5520267"/>
                  <a:pt x="950383" y="5295900"/>
                  <a:pt x="717550" y="5016500"/>
                </a:cubicBezTo>
                <a:cubicBezTo>
                  <a:pt x="484716" y="4737100"/>
                  <a:pt x="306916" y="4419600"/>
                  <a:pt x="184150" y="4064000"/>
                </a:cubicBezTo>
                <a:cubicBezTo>
                  <a:pt x="61383" y="3708400"/>
                  <a:pt x="0" y="3340100"/>
                  <a:pt x="0" y="2959100"/>
                </a:cubicBezTo>
                <a:cubicBezTo>
                  <a:pt x="0" y="2578100"/>
                  <a:pt x="59266" y="2209800"/>
                  <a:pt x="177800" y="1854200"/>
                </a:cubicBezTo>
                <a:cubicBezTo>
                  <a:pt x="296333" y="1498600"/>
                  <a:pt x="472016" y="1183217"/>
                  <a:pt x="704850" y="908050"/>
                </a:cubicBezTo>
                <a:cubicBezTo>
                  <a:pt x="937683" y="632884"/>
                  <a:pt x="1223433" y="412750"/>
                  <a:pt x="1562100" y="247650"/>
                </a:cubicBezTo>
                <a:cubicBezTo>
                  <a:pt x="1900766" y="82550"/>
                  <a:pt x="2290233" y="0"/>
                  <a:pt x="2730500" y="0"/>
                </a:cubicBezTo>
                <a:cubicBezTo>
                  <a:pt x="2832100" y="0"/>
                  <a:pt x="2952750" y="8467"/>
                  <a:pt x="3092450" y="25400"/>
                </a:cubicBezTo>
                <a:cubicBezTo>
                  <a:pt x="3232150" y="42334"/>
                  <a:pt x="3378200" y="78317"/>
                  <a:pt x="3530600" y="133350"/>
                </a:cubicBezTo>
                <a:cubicBezTo>
                  <a:pt x="3683000" y="188384"/>
                  <a:pt x="3835400" y="270934"/>
                  <a:pt x="3987800" y="381000"/>
                </a:cubicBezTo>
                <a:cubicBezTo>
                  <a:pt x="4140200" y="491067"/>
                  <a:pt x="4284133" y="635000"/>
                  <a:pt x="4419600" y="812800"/>
                </a:cubicBezTo>
                <a:lnTo>
                  <a:pt x="4419600" y="15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 rot="0" flipH="0" flipV="0">
            <a:off x="4803776" y="589441"/>
            <a:ext cx="45443" cy="56134"/>
          </a:xfrm>
          <a:custGeom>
            <a:pathLst>
              <a:path w="4927600" h="5613400">
                <a:moveTo>
                  <a:pt x="0" y="0"/>
                </a:moveTo>
                <a:lnTo>
                  <a:pt x="1295400" y="0"/>
                </a:lnTo>
                <a:lnTo>
                  <a:pt x="1295400" y="2082800"/>
                </a:lnTo>
                <a:lnTo>
                  <a:pt x="3632200" y="2082800"/>
                </a:lnTo>
                <a:lnTo>
                  <a:pt x="3632200" y="0"/>
                </a:lnTo>
                <a:lnTo>
                  <a:pt x="4927600" y="0"/>
                </a:lnTo>
                <a:lnTo>
                  <a:pt x="4927600" y="5613400"/>
                </a:lnTo>
                <a:lnTo>
                  <a:pt x="3632200" y="5613400"/>
                </a:lnTo>
                <a:lnTo>
                  <a:pt x="3632200" y="3251200"/>
                </a:lnTo>
                <a:lnTo>
                  <a:pt x="1295400" y="3251200"/>
                </a:lnTo>
                <a:lnTo>
                  <a:pt x="1295400" y="5613400"/>
                </a:lnTo>
                <a:lnTo>
                  <a:pt x="0" y="561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 rot="0" flipH="0" flipV="0">
            <a:off x="4861517" y="584361"/>
            <a:ext cx="47551" cy="65532"/>
          </a:xfrm>
          <a:custGeom>
            <a:pathLst>
              <a:path w="5156200" h="6553200">
                <a:moveTo>
                  <a:pt x="1295400" y="508000"/>
                </a:moveTo>
                <a:lnTo>
                  <a:pt x="1295400" y="3695700"/>
                </a:lnTo>
                <a:lnTo>
                  <a:pt x="5156200" y="0"/>
                </a:lnTo>
                <a:lnTo>
                  <a:pt x="5156200" y="6121400"/>
                </a:lnTo>
                <a:lnTo>
                  <a:pt x="3860800" y="6121400"/>
                </a:lnTo>
                <a:lnTo>
                  <a:pt x="3860800" y="2857500"/>
                </a:lnTo>
                <a:lnTo>
                  <a:pt x="0" y="6553200"/>
                </a:lnTo>
                <a:lnTo>
                  <a:pt x="0" y="50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 rot="0" flipH="0" flipV="0">
            <a:off x="4921250" y="584361"/>
            <a:ext cx="47551" cy="65532"/>
          </a:xfrm>
          <a:custGeom>
            <a:pathLst>
              <a:path w="5156200" h="6553200">
                <a:moveTo>
                  <a:pt x="1295400" y="508000"/>
                </a:moveTo>
                <a:lnTo>
                  <a:pt x="1295400" y="3695700"/>
                </a:lnTo>
                <a:lnTo>
                  <a:pt x="5156200" y="0"/>
                </a:lnTo>
                <a:lnTo>
                  <a:pt x="5156200" y="6121400"/>
                </a:lnTo>
                <a:lnTo>
                  <a:pt x="3860800" y="6121400"/>
                </a:lnTo>
                <a:lnTo>
                  <a:pt x="3860800" y="2857500"/>
                </a:lnTo>
                <a:lnTo>
                  <a:pt x="0" y="6553200"/>
                </a:lnTo>
                <a:lnTo>
                  <a:pt x="0" y="50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 rot="0" flipH="0" flipV="0">
            <a:off x="5005695" y="550071"/>
            <a:ext cx="89949" cy="99568"/>
          </a:xfrm>
          <a:custGeom>
            <a:pathLst>
              <a:path w="9753600" h="9956800">
                <a:moveTo>
                  <a:pt x="0" y="9550400"/>
                </a:moveTo>
                <a:lnTo>
                  <a:pt x="1866900" y="0"/>
                </a:lnTo>
                <a:lnTo>
                  <a:pt x="4953000" y="6883400"/>
                </a:lnTo>
                <a:lnTo>
                  <a:pt x="8077200" y="0"/>
                </a:lnTo>
                <a:lnTo>
                  <a:pt x="9753600" y="9550400"/>
                </a:lnTo>
                <a:lnTo>
                  <a:pt x="8356600" y="9550400"/>
                </a:lnTo>
                <a:lnTo>
                  <a:pt x="7467600" y="4191000"/>
                </a:lnTo>
                <a:lnTo>
                  <a:pt x="4876800" y="9956800"/>
                </a:lnTo>
                <a:lnTo>
                  <a:pt x="2324100" y="4178300"/>
                </a:lnTo>
                <a:lnTo>
                  <a:pt x="1397000" y="955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 rot="0" flipH="0" flipV="0">
            <a:off x="5109582" y="556675"/>
            <a:ext cx="45209" cy="88900"/>
          </a:xfrm>
          <a:custGeom>
            <a:pathLst>
              <a:path w="4902200" h="8890000">
                <a:moveTo>
                  <a:pt x="4902200" y="1270000"/>
                </a:moveTo>
                <a:lnTo>
                  <a:pt x="1371600" y="1270000"/>
                </a:lnTo>
                <a:lnTo>
                  <a:pt x="1371600" y="3403600"/>
                </a:lnTo>
                <a:lnTo>
                  <a:pt x="4800600" y="3403600"/>
                </a:lnTo>
                <a:lnTo>
                  <a:pt x="4800600" y="4673600"/>
                </a:lnTo>
                <a:lnTo>
                  <a:pt x="1371600" y="4673600"/>
                </a:lnTo>
                <a:lnTo>
                  <a:pt x="1371600" y="7620000"/>
                </a:lnTo>
                <a:lnTo>
                  <a:pt x="4902200" y="7620000"/>
                </a:lnTo>
                <a:lnTo>
                  <a:pt x="4902200" y="8890000"/>
                </a:lnTo>
                <a:lnTo>
                  <a:pt x="0" y="8890000"/>
                </a:lnTo>
                <a:lnTo>
                  <a:pt x="0" y="0"/>
                </a:lnTo>
                <a:lnTo>
                  <a:pt x="49022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 rot="0" flipH="0" flipV="0">
            <a:off x="5159711" y="556675"/>
            <a:ext cx="50128" cy="88900"/>
          </a:xfrm>
          <a:custGeom>
            <a:pathLst>
              <a:path w="5435600" h="8890000">
                <a:moveTo>
                  <a:pt x="3403600" y="1270000"/>
                </a:moveTo>
                <a:lnTo>
                  <a:pt x="3403600" y="8890000"/>
                </a:lnTo>
                <a:lnTo>
                  <a:pt x="2032000" y="8890000"/>
                </a:lnTo>
                <a:lnTo>
                  <a:pt x="2032000" y="1270000"/>
                </a:lnTo>
                <a:lnTo>
                  <a:pt x="0" y="1270000"/>
                </a:lnTo>
                <a:lnTo>
                  <a:pt x="0" y="0"/>
                </a:lnTo>
                <a:lnTo>
                  <a:pt x="5435600" y="0"/>
                </a:lnTo>
                <a:lnTo>
                  <a:pt x="5435600" y="127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 rot="0" flipH="0" flipV="0">
            <a:off x="5218155" y="556675"/>
            <a:ext cx="53407" cy="88900"/>
          </a:xfrm>
          <a:custGeom>
            <a:pathLst>
              <a:path w="5791200" h="8890000">
                <a:moveTo>
                  <a:pt x="1371600" y="4076700"/>
                </a:moveTo>
                <a:lnTo>
                  <a:pt x="1790700" y="4076700"/>
                </a:lnTo>
                <a:cubicBezTo>
                  <a:pt x="1883833" y="4076700"/>
                  <a:pt x="2032000" y="4068234"/>
                  <a:pt x="2235200" y="4051300"/>
                </a:cubicBezTo>
                <a:cubicBezTo>
                  <a:pt x="2438400" y="4034367"/>
                  <a:pt x="2641600" y="3979334"/>
                  <a:pt x="2844800" y="3886200"/>
                </a:cubicBezTo>
                <a:cubicBezTo>
                  <a:pt x="3048000" y="3793067"/>
                  <a:pt x="3227916" y="3649134"/>
                  <a:pt x="3384550" y="3454400"/>
                </a:cubicBezTo>
                <a:cubicBezTo>
                  <a:pt x="3541183" y="3259667"/>
                  <a:pt x="3619500" y="2984500"/>
                  <a:pt x="3619500" y="2628900"/>
                </a:cubicBezTo>
                <a:cubicBezTo>
                  <a:pt x="3619500" y="2315634"/>
                  <a:pt x="3556000" y="2067984"/>
                  <a:pt x="3429000" y="1885950"/>
                </a:cubicBezTo>
                <a:cubicBezTo>
                  <a:pt x="3302000" y="1703917"/>
                  <a:pt x="3147483" y="1566334"/>
                  <a:pt x="2965450" y="1473200"/>
                </a:cubicBezTo>
                <a:cubicBezTo>
                  <a:pt x="2783416" y="1380067"/>
                  <a:pt x="2588683" y="1322917"/>
                  <a:pt x="2381250" y="1301750"/>
                </a:cubicBezTo>
                <a:cubicBezTo>
                  <a:pt x="2173816" y="1280584"/>
                  <a:pt x="1989666" y="1270000"/>
                  <a:pt x="1828800" y="1270000"/>
                </a:cubicBezTo>
                <a:lnTo>
                  <a:pt x="1371600" y="1270000"/>
                </a:lnTo>
                <a:close/>
                <a:moveTo>
                  <a:pt x="1587500" y="0"/>
                </a:moveTo>
                <a:cubicBezTo>
                  <a:pt x="1951566" y="0"/>
                  <a:pt x="2341033" y="25400"/>
                  <a:pt x="2755900" y="76200"/>
                </a:cubicBezTo>
                <a:cubicBezTo>
                  <a:pt x="3170766" y="127000"/>
                  <a:pt x="3564466" y="275167"/>
                  <a:pt x="3937000" y="520700"/>
                </a:cubicBezTo>
                <a:cubicBezTo>
                  <a:pt x="4148666" y="664634"/>
                  <a:pt x="4322233" y="827617"/>
                  <a:pt x="4457700" y="1009650"/>
                </a:cubicBezTo>
                <a:cubicBezTo>
                  <a:pt x="4593166" y="1191684"/>
                  <a:pt x="4701116" y="1377950"/>
                  <a:pt x="4781550" y="1568450"/>
                </a:cubicBezTo>
                <a:cubicBezTo>
                  <a:pt x="4861983" y="1758950"/>
                  <a:pt x="4917016" y="1945217"/>
                  <a:pt x="4946650" y="2127250"/>
                </a:cubicBezTo>
                <a:cubicBezTo>
                  <a:pt x="4976283" y="2309284"/>
                  <a:pt x="4991100" y="2472267"/>
                  <a:pt x="4991100" y="2616200"/>
                </a:cubicBezTo>
                <a:cubicBezTo>
                  <a:pt x="4991100" y="2937934"/>
                  <a:pt x="4942416" y="3234267"/>
                  <a:pt x="4845050" y="3505200"/>
                </a:cubicBezTo>
                <a:cubicBezTo>
                  <a:pt x="4747683" y="3776134"/>
                  <a:pt x="4612216" y="4017434"/>
                  <a:pt x="4438650" y="4229100"/>
                </a:cubicBezTo>
                <a:cubicBezTo>
                  <a:pt x="4265083" y="4440767"/>
                  <a:pt x="4055533" y="4620684"/>
                  <a:pt x="3810000" y="4768850"/>
                </a:cubicBezTo>
                <a:cubicBezTo>
                  <a:pt x="3564466" y="4917017"/>
                  <a:pt x="3297766" y="5024967"/>
                  <a:pt x="3009900" y="5092700"/>
                </a:cubicBezTo>
                <a:lnTo>
                  <a:pt x="5791200" y="8890000"/>
                </a:lnTo>
                <a:lnTo>
                  <a:pt x="4140200" y="8890000"/>
                </a:lnTo>
                <a:lnTo>
                  <a:pt x="1600200" y="5245100"/>
                </a:lnTo>
                <a:lnTo>
                  <a:pt x="1371600" y="5245100"/>
                </a:lnTo>
                <a:lnTo>
                  <a:pt x="1371600" y="8890000"/>
                </a:lnTo>
                <a:lnTo>
                  <a:pt x="0" y="8890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 rot="0" flipH="0" flipV="0">
            <a:off x="5276950" y="554897"/>
            <a:ext cx="85264" cy="92456"/>
          </a:xfrm>
          <a:custGeom>
            <a:pathLst>
              <a:path w="9245600" h="9245600">
                <a:moveTo>
                  <a:pt x="4622800" y="7975600"/>
                </a:moveTo>
                <a:cubicBezTo>
                  <a:pt x="5088466" y="7975600"/>
                  <a:pt x="5518150" y="7893050"/>
                  <a:pt x="5911850" y="7727950"/>
                </a:cubicBezTo>
                <a:cubicBezTo>
                  <a:pt x="6305550" y="7562850"/>
                  <a:pt x="6644216" y="7332134"/>
                  <a:pt x="6927850" y="7035800"/>
                </a:cubicBezTo>
                <a:cubicBezTo>
                  <a:pt x="7211483" y="6739467"/>
                  <a:pt x="7431616" y="6388100"/>
                  <a:pt x="7588250" y="5981700"/>
                </a:cubicBezTo>
                <a:cubicBezTo>
                  <a:pt x="7744883" y="5575300"/>
                  <a:pt x="7823200" y="5126567"/>
                  <a:pt x="7823200" y="4635500"/>
                </a:cubicBezTo>
                <a:cubicBezTo>
                  <a:pt x="7823200" y="4144434"/>
                  <a:pt x="7744883" y="3693584"/>
                  <a:pt x="7588250" y="3282950"/>
                </a:cubicBezTo>
                <a:cubicBezTo>
                  <a:pt x="7431616" y="2872317"/>
                  <a:pt x="7211483" y="2516717"/>
                  <a:pt x="6927850" y="2216150"/>
                </a:cubicBezTo>
                <a:cubicBezTo>
                  <a:pt x="6644216" y="1915584"/>
                  <a:pt x="6305550" y="1682750"/>
                  <a:pt x="5911850" y="1517650"/>
                </a:cubicBezTo>
                <a:cubicBezTo>
                  <a:pt x="5518150" y="1352550"/>
                  <a:pt x="5088466" y="1270000"/>
                  <a:pt x="4622800" y="1270000"/>
                </a:cubicBezTo>
                <a:cubicBezTo>
                  <a:pt x="4148666" y="1270000"/>
                  <a:pt x="3716866" y="1352550"/>
                  <a:pt x="3327400" y="1517650"/>
                </a:cubicBezTo>
                <a:cubicBezTo>
                  <a:pt x="2937933" y="1682750"/>
                  <a:pt x="2601383" y="1915584"/>
                  <a:pt x="2317750" y="2216150"/>
                </a:cubicBezTo>
                <a:cubicBezTo>
                  <a:pt x="2034116" y="2516717"/>
                  <a:pt x="1813983" y="2872317"/>
                  <a:pt x="1657350" y="3282950"/>
                </a:cubicBezTo>
                <a:cubicBezTo>
                  <a:pt x="1500716" y="3693584"/>
                  <a:pt x="1422400" y="4144434"/>
                  <a:pt x="1422400" y="4635500"/>
                </a:cubicBezTo>
                <a:cubicBezTo>
                  <a:pt x="1422400" y="5126567"/>
                  <a:pt x="1500716" y="5575300"/>
                  <a:pt x="1657350" y="5981700"/>
                </a:cubicBezTo>
                <a:cubicBezTo>
                  <a:pt x="1813983" y="6388100"/>
                  <a:pt x="2034116" y="6739467"/>
                  <a:pt x="2317750" y="7035800"/>
                </a:cubicBezTo>
                <a:cubicBezTo>
                  <a:pt x="2601383" y="7332134"/>
                  <a:pt x="2937933" y="7562850"/>
                  <a:pt x="3327400" y="7727950"/>
                </a:cubicBezTo>
                <a:cubicBezTo>
                  <a:pt x="3716866" y="7893050"/>
                  <a:pt x="4148666" y="7975600"/>
                  <a:pt x="4622800" y="7975600"/>
                </a:cubicBezTo>
                <a:close/>
                <a:moveTo>
                  <a:pt x="4622800" y="0"/>
                </a:moveTo>
                <a:cubicBezTo>
                  <a:pt x="5283200" y="0"/>
                  <a:pt x="5897033" y="118534"/>
                  <a:pt x="6464300" y="355600"/>
                </a:cubicBezTo>
                <a:cubicBezTo>
                  <a:pt x="7031566" y="592667"/>
                  <a:pt x="7520516" y="918634"/>
                  <a:pt x="7931150" y="1333500"/>
                </a:cubicBezTo>
                <a:cubicBezTo>
                  <a:pt x="8341783" y="1748367"/>
                  <a:pt x="8663516" y="2239434"/>
                  <a:pt x="8896350" y="2806700"/>
                </a:cubicBezTo>
                <a:cubicBezTo>
                  <a:pt x="9129183" y="3373967"/>
                  <a:pt x="9245600" y="3983567"/>
                  <a:pt x="9245600" y="4635500"/>
                </a:cubicBezTo>
                <a:cubicBezTo>
                  <a:pt x="9245600" y="5287434"/>
                  <a:pt x="9129183" y="5892800"/>
                  <a:pt x="8896350" y="6451600"/>
                </a:cubicBezTo>
                <a:cubicBezTo>
                  <a:pt x="8663516" y="7010400"/>
                  <a:pt x="8341783" y="7497234"/>
                  <a:pt x="7931150" y="7912100"/>
                </a:cubicBezTo>
                <a:cubicBezTo>
                  <a:pt x="7520516" y="8326967"/>
                  <a:pt x="7033683" y="8652934"/>
                  <a:pt x="6470650" y="8890000"/>
                </a:cubicBezTo>
                <a:cubicBezTo>
                  <a:pt x="5907616" y="9127066"/>
                  <a:pt x="5291666" y="9245600"/>
                  <a:pt x="4622800" y="9245600"/>
                </a:cubicBezTo>
                <a:cubicBezTo>
                  <a:pt x="3953933" y="9245600"/>
                  <a:pt x="3337983" y="9127066"/>
                  <a:pt x="2774950" y="8890000"/>
                </a:cubicBezTo>
                <a:cubicBezTo>
                  <a:pt x="2211916" y="8652934"/>
                  <a:pt x="1725083" y="8326967"/>
                  <a:pt x="1314450" y="7912100"/>
                </a:cubicBezTo>
                <a:cubicBezTo>
                  <a:pt x="903816" y="7497234"/>
                  <a:pt x="582083" y="7010400"/>
                  <a:pt x="349250" y="6451600"/>
                </a:cubicBezTo>
                <a:cubicBezTo>
                  <a:pt x="116416" y="5892800"/>
                  <a:pt x="0" y="5287434"/>
                  <a:pt x="0" y="4635500"/>
                </a:cubicBezTo>
                <a:cubicBezTo>
                  <a:pt x="0" y="3983567"/>
                  <a:pt x="116416" y="3373967"/>
                  <a:pt x="349250" y="2806700"/>
                </a:cubicBezTo>
                <a:cubicBezTo>
                  <a:pt x="582083" y="2239434"/>
                  <a:pt x="903816" y="1748367"/>
                  <a:pt x="1314450" y="1333500"/>
                </a:cubicBezTo>
                <a:cubicBezTo>
                  <a:pt x="1725083" y="918634"/>
                  <a:pt x="2214033" y="592667"/>
                  <a:pt x="2781300" y="355600"/>
                </a:cubicBezTo>
                <a:cubicBezTo>
                  <a:pt x="3348566" y="118534"/>
                  <a:pt x="3962400" y="0"/>
                  <a:pt x="4622800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Rectangle 407"/>
          <p:cNvSpPr/>
          <p:nvPr/>
        </p:nvSpPr>
        <p:spPr>
          <a:xfrm rot="0" flipH="0" flipV="0">
            <a:off x="1926318" y="702078"/>
            <a:ext cx="1166786" cy="195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1100" dirty="0"/>
          </a:p>
        </p:txBody>
      </p:sp>
      <p:sp>
        <p:nvSpPr>
          <p:cNvPr id="408" name="Freeform 408"/>
          <p:cNvSpPr/>
          <p:nvPr/>
        </p:nvSpPr>
        <p:spPr>
          <a:xfrm rot="0" flipH="0" flipV="0">
            <a:off x="1943535" y="767740"/>
            <a:ext cx="28039" cy="93345"/>
          </a:xfrm>
          <a:custGeom>
            <a:pathLst>
              <a:path w="2895600" h="8890000">
                <a:moveTo>
                  <a:pt x="1524000" y="1244600"/>
                </a:moveTo>
                <a:lnTo>
                  <a:pt x="0" y="1244600"/>
                </a:lnTo>
                <a:lnTo>
                  <a:pt x="736600" y="0"/>
                </a:lnTo>
                <a:lnTo>
                  <a:pt x="2895600" y="0"/>
                </a:lnTo>
                <a:lnTo>
                  <a:pt x="2895600" y="8890000"/>
                </a:lnTo>
                <a:lnTo>
                  <a:pt x="1524000" y="8890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 rot="0" flipH="0" flipV="0">
            <a:off x="1999613" y="765873"/>
            <a:ext cx="61243" cy="97078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 rot="0" flipH="0" flipV="0">
            <a:off x="2069465" y="845350"/>
            <a:ext cx="16233" cy="17602"/>
          </a:xfrm>
          <a:custGeom>
            <a:pathLst>
              <a:path w="1676400" h="1676400">
                <a:moveTo>
                  <a:pt x="0" y="838200"/>
                </a:moveTo>
                <a:cubicBezTo>
                  <a:pt x="0" y="609600"/>
                  <a:pt x="82550" y="412750"/>
                  <a:pt x="247650" y="247650"/>
                </a:cubicBezTo>
                <a:cubicBezTo>
                  <a:pt x="412750" y="82550"/>
                  <a:pt x="609600" y="0"/>
                  <a:pt x="838200" y="0"/>
                </a:cubicBezTo>
                <a:cubicBezTo>
                  <a:pt x="1066800" y="0"/>
                  <a:pt x="1263650" y="82550"/>
                  <a:pt x="1428750" y="247650"/>
                </a:cubicBezTo>
                <a:cubicBezTo>
                  <a:pt x="1593850" y="412750"/>
                  <a:pt x="1676400" y="609600"/>
                  <a:pt x="1676400" y="838200"/>
                </a:cubicBezTo>
                <a:cubicBezTo>
                  <a:pt x="1676400" y="1066800"/>
                  <a:pt x="1593850" y="1263650"/>
                  <a:pt x="1428750" y="1428750"/>
                </a:cubicBezTo>
                <a:cubicBezTo>
                  <a:pt x="1263650" y="1593850"/>
                  <a:pt x="1066800" y="1676400"/>
                  <a:pt x="838200" y="1676400"/>
                </a:cubicBezTo>
                <a:cubicBezTo>
                  <a:pt x="609600" y="1676400"/>
                  <a:pt x="412750" y="1593850"/>
                  <a:pt x="247650" y="1428750"/>
                </a:cubicBezTo>
                <a:cubicBezTo>
                  <a:pt x="82550" y="1263650"/>
                  <a:pt x="0" y="1066800"/>
                  <a:pt x="0" y="8382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 rot="0" flipH="0" flipV="0">
            <a:off x="2092831" y="765873"/>
            <a:ext cx="57799" cy="95211"/>
          </a:xfrm>
          <a:custGeom>
            <a:pathLst>
              <a:path w="5969000" h="9067800">
                <a:moveTo>
                  <a:pt x="5969000" y="9067800"/>
                </a:moveTo>
                <a:lnTo>
                  <a:pt x="0" y="9067800"/>
                </a:lnTo>
                <a:lnTo>
                  <a:pt x="3098800" y="5334000"/>
                </a:lnTo>
                <a:cubicBezTo>
                  <a:pt x="3285066" y="5113867"/>
                  <a:pt x="3471333" y="4887384"/>
                  <a:pt x="3657600" y="4654550"/>
                </a:cubicBezTo>
                <a:cubicBezTo>
                  <a:pt x="3843866" y="4421717"/>
                  <a:pt x="4013200" y="4186767"/>
                  <a:pt x="4165600" y="3949700"/>
                </a:cubicBezTo>
                <a:cubicBezTo>
                  <a:pt x="4258733" y="3814234"/>
                  <a:pt x="4353983" y="3644900"/>
                  <a:pt x="4451350" y="3441700"/>
                </a:cubicBezTo>
                <a:cubicBezTo>
                  <a:pt x="4548716" y="3238500"/>
                  <a:pt x="4597400" y="2988734"/>
                  <a:pt x="4597400" y="2692400"/>
                </a:cubicBezTo>
                <a:cubicBezTo>
                  <a:pt x="4597400" y="2506134"/>
                  <a:pt x="4565650" y="2324100"/>
                  <a:pt x="4502150" y="2146300"/>
                </a:cubicBezTo>
                <a:cubicBezTo>
                  <a:pt x="4438650" y="1968500"/>
                  <a:pt x="4345516" y="1809750"/>
                  <a:pt x="4222750" y="1670050"/>
                </a:cubicBezTo>
                <a:cubicBezTo>
                  <a:pt x="4099983" y="1530350"/>
                  <a:pt x="3947583" y="1420284"/>
                  <a:pt x="3765550" y="1339850"/>
                </a:cubicBezTo>
                <a:cubicBezTo>
                  <a:pt x="3583516" y="1259417"/>
                  <a:pt x="3373966" y="1219200"/>
                  <a:pt x="3136900" y="1219200"/>
                </a:cubicBezTo>
                <a:cubicBezTo>
                  <a:pt x="2933700" y="1219200"/>
                  <a:pt x="2738966" y="1257300"/>
                  <a:pt x="2552700" y="1333500"/>
                </a:cubicBezTo>
                <a:cubicBezTo>
                  <a:pt x="2366433" y="1409700"/>
                  <a:pt x="2203450" y="1517650"/>
                  <a:pt x="2063750" y="1657350"/>
                </a:cubicBezTo>
                <a:cubicBezTo>
                  <a:pt x="1924050" y="1797050"/>
                  <a:pt x="1809750" y="1966384"/>
                  <a:pt x="1720850" y="2165350"/>
                </a:cubicBezTo>
                <a:cubicBezTo>
                  <a:pt x="1631950" y="2364317"/>
                  <a:pt x="1583266" y="2590800"/>
                  <a:pt x="1574800" y="2844800"/>
                </a:cubicBezTo>
                <a:lnTo>
                  <a:pt x="254000" y="2844800"/>
                </a:lnTo>
                <a:cubicBezTo>
                  <a:pt x="270933" y="2463800"/>
                  <a:pt x="345016" y="2108200"/>
                  <a:pt x="476250" y="1778000"/>
                </a:cubicBezTo>
                <a:cubicBezTo>
                  <a:pt x="607483" y="1447800"/>
                  <a:pt x="783166" y="1155700"/>
                  <a:pt x="1003300" y="901700"/>
                </a:cubicBezTo>
                <a:cubicBezTo>
                  <a:pt x="1257300" y="605367"/>
                  <a:pt x="1555750" y="381000"/>
                  <a:pt x="1898650" y="228600"/>
                </a:cubicBezTo>
                <a:cubicBezTo>
                  <a:pt x="2241550" y="76200"/>
                  <a:pt x="2650066" y="0"/>
                  <a:pt x="3124200" y="0"/>
                </a:cubicBezTo>
                <a:cubicBezTo>
                  <a:pt x="3589866" y="0"/>
                  <a:pt x="3998383" y="74084"/>
                  <a:pt x="4349750" y="222250"/>
                </a:cubicBezTo>
                <a:cubicBezTo>
                  <a:pt x="4701116" y="370417"/>
                  <a:pt x="4995333" y="567267"/>
                  <a:pt x="5232400" y="812800"/>
                </a:cubicBezTo>
                <a:cubicBezTo>
                  <a:pt x="5469466" y="1058334"/>
                  <a:pt x="5647266" y="1346200"/>
                  <a:pt x="5765800" y="1676400"/>
                </a:cubicBezTo>
                <a:cubicBezTo>
                  <a:pt x="5884333" y="2006600"/>
                  <a:pt x="5943600" y="2349500"/>
                  <a:pt x="5943600" y="2705100"/>
                </a:cubicBezTo>
                <a:cubicBezTo>
                  <a:pt x="5943600" y="3052234"/>
                  <a:pt x="5888566" y="3373967"/>
                  <a:pt x="5778500" y="3670300"/>
                </a:cubicBezTo>
                <a:cubicBezTo>
                  <a:pt x="5668433" y="3966634"/>
                  <a:pt x="5511800" y="4267200"/>
                  <a:pt x="5308600" y="4572000"/>
                </a:cubicBezTo>
                <a:cubicBezTo>
                  <a:pt x="5147733" y="4817534"/>
                  <a:pt x="4963583" y="5065184"/>
                  <a:pt x="4756150" y="5314950"/>
                </a:cubicBezTo>
                <a:cubicBezTo>
                  <a:pt x="4548716" y="5564717"/>
                  <a:pt x="4309533" y="5850467"/>
                  <a:pt x="4038600" y="6172200"/>
                </a:cubicBezTo>
                <a:lnTo>
                  <a:pt x="2616200" y="7848600"/>
                </a:lnTo>
                <a:lnTo>
                  <a:pt x="5969000" y="78486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 rot="0" flipH="0" flipV="0">
            <a:off x="2161944" y="765873"/>
            <a:ext cx="61243" cy="97078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 rot="0" flipH="0" flipV="0">
            <a:off x="2229951" y="825347"/>
            <a:ext cx="61981" cy="12268"/>
          </a:xfrm>
          <a:custGeom>
            <a:pathLst>
              <a:path w="6400800" h="1168400">
                <a:moveTo>
                  <a:pt x="0" y="0"/>
                </a:moveTo>
                <a:lnTo>
                  <a:pt x="6400800" y="0"/>
                </a:lnTo>
                <a:lnTo>
                  <a:pt x="6400800" y="1168400"/>
                </a:lnTo>
                <a:lnTo>
                  <a:pt x="0" y="11684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 rot="0" flipH="0" flipV="0">
            <a:off x="2310379" y="767740"/>
            <a:ext cx="28039" cy="93345"/>
          </a:xfrm>
          <a:custGeom>
            <a:pathLst>
              <a:path w="2895600" h="8890000">
                <a:moveTo>
                  <a:pt x="1524000" y="1244600"/>
                </a:moveTo>
                <a:lnTo>
                  <a:pt x="0" y="1244600"/>
                </a:lnTo>
                <a:lnTo>
                  <a:pt x="736600" y="0"/>
                </a:lnTo>
                <a:lnTo>
                  <a:pt x="2895600" y="0"/>
                </a:lnTo>
                <a:lnTo>
                  <a:pt x="2895600" y="8890000"/>
                </a:lnTo>
                <a:lnTo>
                  <a:pt x="1524000" y="8890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 rot="0" flipH="0" flipV="0">
            <a:off x="2364982" y="765873"/>
            <a:ext cx="57799" cy="95211"/>
          </a:xfrm>
          <a:custGeom>
            <a:pathLst>
              <a:path w="5969000" h="9067800">
                <a:moveTo>
                  <a:pt x="5969000" y="9067800"/>
                </a:moveTo>
                <a:lnTo>
                  <a:pt x="0" y="9067800"/>
                </a:lnTo>
                <a:lnTo>
                  <a:pt x="3098800" y="5334000"/>
                </a:lnTo>
                <a:cubicBezTo>
                  <a:pt x="3285066" y="5113867"/>
                  <a:pt x="3471333" y="4887384"/>
                  <a:pt x="3657600" y="4654550"/>
                </a:cubicBezTo>
                <a:cubicBezTo>
                  <a:pt x="3843866" y="4421717"/>
                  <a:pt x="4013200" y="4186767"/>
                  <a:pt x="4165600" y="3949700"/>
                </a:cubicBezTo>
                <a:cubicBezTo>
                  <a:pt x="4258733" y="3814234"/>
                  <a:pt x="4353983" y="3644900"/>
                  <a:pt x="4451350" y="3441700"/>
                </a:cubicBezTo>
                <a:cubicBezTo>
                  <a:pt x="4548716" y="3238500"/>
                  <a:pt x="4597400" y="2988734"/>
                  <a:pt x="4597400" y="2692400"/>
                </a:cubicBezTo>
                <a:cubicBezTo>
                  <a:pt x="4597400" y="2506134"/>
                  <a:pt x="4565650" y="2324100"/>
                  <a:pt x="4502150" y="2146300"/>
                </a:cubicBezTo>
                <a:cubicBezTo>
                  <a:pt x="4438650" y="1968500"/>
                  <a:pt x="4345516" y="1809750"/>
                  <a:pt x="4222750" y="1670050"/>
                </a:cubicBezTo>
                <a:cubicBezTo>
                  <a:pt x="4099983" y="1530350"/>
                  <a:pt x="3947583" y="1420284"/>
                  <a:pt x="3765550" y="1339850"/>
                </a:cubicBezTo>
                <a:cubicBezTo>
                  <a:pt x="3583516" y="1259417"/>
                  <a:pt x="3373966" y="1219200"/>
                  <a:pt x="3136900" y="1219200"/>
                </a:cubicBezTo>
                <a:cubicBezTo>
                  <a:pt x="2933700" y="1219200"/>
                  <a:pt x="2738966" y="1257300"/>
                  <a:pt x="2552700" y="1333500"/>
                </a:cubicBezTo>
                <a:cubicBezTo>
                  <a:pt x="2366433" y="1409700"/>
                  <a:pt x="2203450" y="1517650"/>
                  <a:pt x="2063750" y="1657350"/>
                </a:cubicBezTo>
                <a:cubicBezTo>
                  <a:pt x="1924050" y="1797050"/>
                  <a:pt x="1809750" y="1966384"/>
                  <a:pt x="1720850" y="2165350"/>
                </a:cubicBezTo>
                <a:cubicBezTo>
                  <a:pt x="1631950" y="2364317"/>
                  <a:pt x="1583266" y="2590800"/>
                  <a:pt x="1574800" y="2844800"/>
                </a:cubicBezTo>
                <a:lnTo>
                  <a:pt x="254000" y="2844800"/>
                </a:lnTo>
                <a:cubicBezTo>
                  <a:pt x="270933" y="2463800"/>
                  <a:pt x="345016" y="2108200"/>
                  <a:pt x="476250" y="1778000"/>
                </a:cubicBezTo>
                <a:cubicBezTo>
                  <a:pt x="607483" y="1447800"/>
                  <a:pt x="783166" y="1155700"/>
                  <a:pt x="1003300" y="901700"/>
                </a:cubicBezTo>
                <a:cubicBezTo>
                  <a:pt x="1257300" y="605367"/>
                  <a:pt x="1555750" y="381000"/>
                  <a:pt x="1898650" y="228600"/>
                </a:cubicBezTo>
                <a:cubicBezTo>
                  <a:pt x="2241550" y="76200"/>
                  <a:pt x="2650066" y="0"/>
                  <a:pt x="3124200" y="0"/>
                </a:cubicBezTo>
                <a:cubicBezTo>
                  <a:pt x="3589866" y="0"/>
                  <a:pt x="3998383" y="74084"/>
                  <a:pt x="4349750" y="222250"/>
                </a:cubicBezTo>
                <a:cubicBezTo>
                  <a:pt x="4701116" y="370417"/>
                  <a:pt x="4995333" y="567267"/>
                  <a:pt x="5232400" y="812800"/>
                </a:cubicBezTo>
                <a:cubicBezTo>
                  <a:pt x="5469466" y="1058334"/>
                  <a:pt x="5647266" y="1346200"/>
                  <a:pt x="5765800" y="1676400"/>
                </a:cubicBezTo>
                <a:cubicBezTo>
                  <a:pt x="5884333" y="2006600"/>
                  <a:pt x="5943600" y="2349500"/>
                  <a:pt x="5943600" y="2705100"/>
                </a:cubicBezTo>
                <a:cubicBezTo>
                  <a:pt x="5943600" y="3052234"/>
                  <a:pt x="5888566" y="3373967"/>
                  <a:pt x="5778500" y="3670300"/>
                </a:cubicBezTo>
                <a:cubicBezTo>
                  <a:pt x="5668433" y="3966634"/>
                  <a:pt x="5511800" y="4267200"/>
                  <a:pt x="5308600" y="4572000"/>
                </a:cubicBezTo>
                <a:cubicBezTo>
                  <a:pt x="5147733" y="4817534"/>
                  <a:pt x="4963583" y="5065184"/>
                  <a:pt x="4756150" y="5314950"/>
                </a:cubicBezTo>
                <a:cubicBezTo>
                  <a:pt x="4548716" y="5564717"/>
                  <a:pt x="4309533" y="5850467"/>
                  <a:pt x="4038600" y="6172200"/>
                </a:cubicBezTo>
                <a:lnTo>
                  <a:pt x="2616200" y="7848600"/>
                </a:lnTo>
                <a:lnTo>
                  <a:pt x="5969000" y="78486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 rot="0" flipH="0" flipV="0">
            <a:off x="2441228" y="845350"/>
            <a:ext cx="16233" cy="17602"/>
          </a:xfrm>
          <a:custGeom>
            <a:pathLst>
              <a:path w="1676400" h="1676400">
                <a:moveTo>
                  <a:pt x="0" y="838200"/>
                </a:moveTo>
                <a:cubicBezTo>
                  <a:pt x="0" y="609600"/>
                  <a:pt x="82550" y="412750"/>
                  <a:pt x="247650" y="247650"/>
                </a:cubicBezTo>
                <a:cubicBezTo>
                  <a:pt x="412750" y="82550"/>
                  <a:pt x="609600" y="0"/>
                  <a:pt x="838200" y="0"/>
                </a:cubicBezTo>
                <a:cubicBezTo>
                  <a:pt x="1066800" y="0"/>
                  <a:pt x="1263650" y="82550"/>
                  <a:pt x="1428750" y="247650"/>
                </a:cubicBezTo>
                <a:cubicBezTo>
                  <a:pt x="1593850" y="412750"/>
                  <a:pt x="1676400" y="609600"/>
                  <a:pt x="1676400" y="838200"/>
                </a:cubicBezTo>
                <a:cubicBezTo>
                  <a:pt x="1676400" y="1066800"/>
                  <a:pt x="1593850" y="1263650"/>
                  <a:pt x="1428750" y="1428750"/>
                </a:cubicBezTo>
                <a:cubicBezTo>
                  <a:pt x="1263650" y="1593850"/>
                  <a:pt x="1066800" y="1676400"/>
                  <a:pt x="838200" y="1676400"/>
                </a:cubicBezTo>
                <a:cubicBezTo>
                  <a:pt x="609600" y="1676400"/>
                  <a:pt x="412750" y="1593850"/>
                  <a:pt x="247650" y="1428750"/>
                </a:cubicBezTo>
                <a:cubicBezTo>
                  <a:pt x="82550" y="1263650"/>
                  <a:pt x="0" y="1066800"/>
                  <a:pt x="0" y="8382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 rot="0" flipH="0" flipV="0">
            <a:off x="2464594" y="765873"/>
            <a:ext cx="57799" cy="95211"/>
          </a:xfrm>
          <a:custGeom>
            <a:pathLst>
              <a:path w="5969000" h="9067800">
                <a:moveTo>
                  <a:pt x="5969000" y="9067800"/>
                </a:moveTo>
                <a:lnTo>
                  <a:pt x="0" y="9067800"/>
                </a:lnTo>
                <a:lnTo>
                  <a:pt x="3098800" y="5334000"/>
                </a:lnTo>
                <a:cubicBezTo>
                  <a:pt x="3285066" y="5113867"/>
                  <a:pt x="3471333" y="4887384"/>
                  <a:pt x="3657600" y="4654550"/>
                </a:cubicBezTo>
                <a:cubicBezTo>
                  <a:pt x="3843866" y="4421717"/>
                  <a:pt x="4013200" y="4186767"/>
                  <a:pt x="4165600" y="3949700"/>
                </a:cubicBezTo>
                <a:cubicBezTo>
                  <a:pt x="4258733" y="3814234"/>
                  <a:pt x="4353983" y="3644900"/>
                  <a:pt x="4451350" y="3441700"/>
                </a:cubicBezTo>
                <a:cubicBezTo>
                  <a:pt x="4548716" y="3238500"/>
                  <a:pt x="4597400" y="2988734"/>
                  <a:pt x="4597400" y="2692400"/>
                </a:cubicBezTo>
                <a:cubicBezTo>
                  <a:pt x="4597400" y="2506134"/>
                  <a:pt x="4565650" y="2324100"/>
                  <a:pt x="4502150" y="2146300"/>
                </a:cubicBezTo>
                <a:cubicBezTo>
                  <a:pt x="4438650" y="1968500"/>
                  <a:pt x="4345516" y="1809750"/>
                  <a:pt x="4222750" y="1670050"/>
                </a:cubicBezTo>
                <a:cubicBezTo>
                  <a:pt x="4099983" y="1530350"/>
                  <a:pt x="3947583" y="1420284"/>
                  <a:pt x="3765550" y="1339850"/>
                </a:cubicBezTo>
                <a:cubicBezTo>
                  <a:pt x="3583516" y="1259417"/>
                  <a:pt x="3373966" y="1219200"/>
                  <a:pt x="3136900" y="1219200"/>
                </a:cubicBezTo>
                <a:cubicBezTo>
                  <a:pt x="2933700" y="1219200"/>
                  <a:pt x="2738966" y="1257300"/>
                  <a:pt x="2552700" y="1333500"/>
                </a:cubicBezTo>
                <a:cubicBezTo>
                  <a:pt x="2366433" y="1409700"/>
                  <a:pt x="2203450" y="1517650"/>
                  <a:pt x="2063750" y="1657350"/>
                </a:cubicBezTo>
                <a:cubicBezTo>
                  <a:pt x="1924050" y="1797050"/>
                  <a:pt x="1809750" y="1966384"/>
                  <a:pt x="1720850" y="2165350"/>
                </a:cubicBezTo>
                <a:cubicBezTo>
                  <a:pt x="1631950" y="2364317"/>
                  <a:pt x="1583266" y="2590800"/>
                  <a:pt x="1574800" y="2844800"/>
                </a:cubicBezTo>
                <a:lnTo>
                  <a:pt x="254000" y="2844800"/>
                </a:lnTo>
                <a:cubicBezTo>
                  <a:pt x="270933" y="2463800"/>
                  <a:pt x="345016" y="2108200"/>
                  <a:pt x="476250" y="1778000"/>
                </a:cubicBezTo>
                <a:cubicBezTo>
                  <a:pt x="607483" y="1447800"/>
                  <a:pt x="783166" y="1155700"/>
                  <a:pt x="1003300" y="901700"/>
                </a:cubicBezTo>
                <a:cubicBezTo>
                  <a:pt x="1257300" y="605367"/>
                  <a:pt x="1555750" y="381000"/>
                  <a:pt x="1898650" y="228600"/>
                </a:cubicBezTo>
                <a:cubicBezTo>
                  <a:pt x="2241550" y="76200"/>
                  <a:pt x="2650066" y="0"/>
                  <a:pt x="3124200" y="0"/>
                </a:cubicBezTo>
                <a:cubicBezTo>
                  <a:pt x="3589866" y="0"/>
                  <a:pt x="3998383" y="74084"/>
                  <a:pt x="4349750" y="222250"/>
                </a:cubicBezTo>
                <a:cubicBezTo>
                  <a:pt x="4701116" y="370417"/>
                  <a:pt x="4995333" y="567267"/>
                  <a:pt x="5232400" y="812800"/>
                </a:cubicBezTo>
                <a:cubicBezTo>
                  <a:pt x="5469466" y="1058334"/>
                  <a:pt x="5647266" y="1346200"/>
                  <a:pt x="5765800" y="1676400"/>
                </a:cubicBezTo>
                <a:cubicBezTo>
                  <a:pt x="5884333" y="2006600"/>
                  <a:pt x="5943600" y="2349500"/>
                  <a:pt x="5943600" y="2705100"/>
                </a:cubicBezTo>
                <a:cubicBezTo>
                  <a:pt x="5943600" y="3052234"/>
                  <a:pt x="5888566" y="3373967"/>
                  <a:pt x="5778500" y="3670300"/>
                </a:cubicBezTo>
                <a:cubicBezTo>
                  <a:pt x="5668433" y="3966634"/>
                  <a:pt x="5511800" y="4267200"/>
                  <a:pt x="5308600" y="4572000"/>
                </a:cubicBezTo>
                <a:cubicBezTo>
                  <a:pt x="5147733" y="4817534"/>
                  <a:pt x="4963583" y="5065184"/>
                  <a:pt x="4756150" y="5314950"/>
                </a:cubicBezTo>
                <a:cubicBezTo>
                  <a:pt x="4548716" y="5564717"/>
                  <a:pt x="4309533" y="5850467"/>
                  <a:pt x="4038600" y="6172200"/>
                </a:cubicBezTo>
                <a:lnTo>
                  <a:pt x="2616200" y="7848600"/>
                </a:lnTo>
                <a:lnTo>
                  <a:pt x="5969000" y="78486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 rot="0" flipH="0" flipV="0">
            <a:off x="2533708" y="765873"/>
            <a:ext cx="61243" cy="97078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 rot="0" flipH="0" flipV="0">
            <a:off x="2679675" y="763295"/>
            <a:ext cx="37104" cy="97790"/>
          </a:xfrm>
          <a:custGeom>
            <a:pathLst>
              <a:path w="3657600" h="8890000">
                <a:moveTo>
                  <a:pt x="1358900" y="8890000"/>
                </a:moveTo>
                <a:lnTo>
                  <a:pt x="3657600" y="8890000"/>
                </a:lnTo>
                <a:lnTo>
                  <a:pt x="3657600" y="0"/>
                </a:lnTo>
                <a:lnTo>
                  <a:pt x="0" y="0"/>
                </a:lnTo>
                <a:lnTo>
                  <a:pt x="0" y="2044700"/>
                </a:lnTo>
                <a:lnTo>
                  <a:pt x="1358900" y="20447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 rot="0" flipH="0" flipV="0">
            <a:off x="2768699" y="793610"/>
            <a:ext cx="60423" cy="67475"/>
          </a:xfrm>
          <a:custGeom>
            <a:pathLst>
              <a:path w="5956300" h="6134100">
                <a:moveTo>
                  <a:pt x="3733800" y="6134100"/>
                </a:moveTo>
                <a:lnTo>
                  <a:pt x="5956300" y="6134100"/>
                </a:lnTo>
                <a:lnTo>
                  <a:pt x="5956300" y="0"/>
                </a:lnTo>
                <a:lnTo>
                  <a:pt x="3733800" y="0"/>
                </a:lnTo>
                <a:lnTo>
                  <a:pt x="3733800" y="2616200"/>
                </a:lnTo>
                <a:cubicBezTo>
                  <a:pt x="3416300" y="2705100"/>
                  <a:pt x="3187700" y="2705100"/>
                  <a:pt x="2984500" y="2705100"/>
                </a:cubicBezTo>
                <a:cubicBezTo>
                  <a:pt x="2527300" y="2705100"/>
                  <a:pt x="2133600" y="2628900"/>
                  <a:pt x="2133600" y="1943100"/>
                </a:cubicBezTo>
                <a:lnTo>
                  <a:pt x="2133600" y="0"/>
                </a:lnTo>
                <a:lnTo>
                  <a:pt x="0" y="0"/>
                </a:lnTo>
                <a:lnTo>
                  <a:pt x="0" y="2438400"/>
                </a:lnTo>
                <a:cubicBezTo>
                  <a:pt x="0" y="3670300"/>
                  <a:pt x="711200" y="4229100"/>
                  <a:pt x="2273300" y="4229100"/>
                </a:cubicBezTo>
                <a:cubicBezTo>
                  <a:pt x="2628900" y="4229100"/>
                  <a:pt x="3251200" y="4229100"/>
                  <a:pt x="3733800" y="41402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 rot="0" flipH="0" flipV="0">
            <a:off x="2837497" y="791095"/>
            <a:ext cx="70987" cy="72504"/>
          </a:xfrm>
          <a:custGeom>
            <a:pathLst>
              <a:path w="6997700" h="6591300">
                <a:moveTo>
                  <a:pt x="4864100" y="977900"/>
                </a:moveTo>
                <a:cubicBezTo>
                  <a:pt x="4318000" y="279400"/>
                  <a:pt x="3708400" y="0"/>
                  <a:pt x="2857500" y="0"/>
                </a:cubicBezTo>
                <a:cubicBezTo>
                  <a:pt x="825500" y="0"/>
                  <a:pt x="0" y="1739900"/>
                  <a:pt x="0" y="3289300"/>
                </a:cubicBezTo>
                <a:cubicBezTo>
                  <a:pt x="0" y="5359400"/>
                  <a:pt x="1295400" y="6591300"/>
                  <a:pt x="2857500" y="6591300"/>
                </a:cubicBezTo>
                <a:cubicBezTo>
                  <a:pt x="3759200" y="6591300"/>
                  <a:pt x="4432300" y="6197600"/>
                  <a:pt x="4864100" y="5638800"/>
                </a:cubicBezTo>
                <a:lnTo>
                  <a:pt x="4864100" y="6362700"/>
                </a:lnTo>
                <a:lnTo>
                  <a:pt x="6997700" y="6362700"/>
                </a:lnTo>
                <a:lnTo>
                  <a:pt x="6997700" y="228600"/>
                </a:lnTo>
                <a:lnTo>
                  <a:pt x="4864100" y="228600"/>
                </a:lnTo>
                <a:close/>
                <a:moveTo>
                  <a:pt x="3619500" y="4762500"/>
                </a:moveTo>
                <a:cubicBezTo>
                  <a:pt x="2705100" y="4762500"/>
                  <a:pt x="2298700" y="4025900"/>
                  <a:pt x="2298700" y="3289300"/>
                </a:cubicBezTo>
                <a:cubicBezTo>
                  <a:pt x="2298700" y="2578100"/>
                  <a:pt x="2692400" y="1828800"/>
                  <a:pt x="3619500" y="1828800"/>
                </a:cubicBezTo>
                <a:cubicBezTo>
                  <a:pt x="4406900" y="1828800"/>
                  <a:pt x="4953000" y="2400300"/>
                  <a:pt x="4953000" y="3289300"/>
                </a:cubicBezTo>
                <a:cubicBezTo>
                  <a:pt x="4953000" y="4191000"/>
                  <a:pt x="4406900" y="4762500"/>
                  <a:pt x="3619500" y="47625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 rot="0" flipH="0" flipV="0">
            <a:off x="2917117" y="791095"/>
            <a:ext cx="51404" cy="72504"/>
          </a:xfrm>
          <a:custGeom>
            <a:pathLst>
              <a:path w="5067300" h="6591300">
                <a:moveTo>
                  <a:pt x="5067300" y="4178300"/>
                </a:moveTo>
                <a:cubicBezTo>
                  <a:pt x="4508500" y="4673600"/>
                  <a:pt x="4038600" y="4787900"/>
                  <a:pt x="3695700" y="4787900"/>
                </a:cubicBezTo>
                <a:cubicBezTo>
                  <a:pt x="2819400" y="4787900"/>
                  <a:pt x="2298700" y="4178300"/>
                  <a:pt x="2298700" y="3302000"/>
                </a:cubicBezTo>
                <a:cubicBezTo>
                  <a:pt x="2298700" y="2438400"/>
                  <a:pt x="2743200" y="1778000"/>
                  <a:pt x="3606800" y="1778000"/>
                </a:cubicBezTo>
                <a:cubicBezTo>
                  <a:pt x="4114800" y="1778000"/>
                  <a:pt x="4648200" y="2006600"/>
                  <a:pt x="5067300" y="2413000"/>
                </a:cubicBezTo>
                <a:lnTo>
                  <a:pt x="5067300" y="482600"/>
                </a:lnTo>
                <a:cubicBezTo>
                  <a:pt x="4368800" y="152400"/>
                  <a:pt x="3797300" y="0"/>
                  <a:pt x="3124200" y="0"/>
                </a:cubicBezTo>
                <a:cubicBezTo>
                  <a:pt x="1041400" y="0"/>
                  <a:pt x="0" y="1574800"/>
                  <a:pt x="0" y="3289300"/>
                </a:cubicBezTo>
                <a:cubicBezTo>
                  <a:pt x="0" y="5346700"/>
                  <a:pt x="1333500" y="6591300"/>
                  <a:pt x="3124200" y="6591300"/>
                </a:cubicBezTo>
                <a:cubicBezTo>
                  <a:pt x="4127500" y="6591300"/>
                  <a:pt x="4965700" y="6172200"/>
                  <a:pt x="5067300" y="61214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 rot="0" flipH="0" flipV="0">
            <a:off x="2970583" y="793610"/>
            <a:ext cx="55012" cy="67475"/>
          </a:xfrm>
          <a:custGeom>
            <a:pathLst>
              <a:path w="5422900" h="6134100">
                <a:moveTo>
                  <a:pt x="1600200" y="6134100"/>
                </a:moveTo>
                <a:lnTo>
                  <a:pt x="3822700" y="6134100"/>
                </a:lnTo>
                <a:lnTo>
                  <a:pt x="3822700" y="1600200"/>
                </a:lnTo>
                <a:lnTo>
                  <a:pt x="5422900" y="1600200"/>
                </a:lnTo>
                <a:lnTo>
                  <a:pt x="5422900" y="0"/>
                </a:lnTo>
                <a:lnTo>
                  <a:pt x="0" y="0"/>
                </a:lnTo>
                <a:lnTo>
                  <a:pt x="0" y="1600200"/>
                </a:lnTo>
                <a:lnTo>
                  <a:pt x="1600200" y="16002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 rot="0" flipH="0" flipV="0">
            <a:off x="3031264" y="793610"/>
            <a:ext cx="58619" cy="67475"/>
          </a:xfrm>
          <a:custGeom>
            <a:pathLst>
              <a:path w="5778500" h="6134100">
                <a:moveTo>
                  <a:pt x="2222500" y="2044700"/>
                </a:moveTo>
                <a:lnTo>
                  <a:pt x="2222500" y="0"/>
                </a:lnTo>
                <a:lnTo>
                  <a:pt x="0" y="0"/>
                </a:lnTo>
                <a:lnTo>
                  <a:pt x="0" y="6134100"/>
                </a:lnTo>
                <a:lnTo>
                  <a:pt x="3568700" y="6134100"/>
                </a:lnTo>
                <a:cubicBezTo>
                  <a:pt x="4838700" y="6134100"/>
                  <a:pt x="5778500" y="5346700"/>
                  <a:pt x="5778500" y="4127500"/>
                </a:cubicBezTo>
                <a:cubicBezTo>
                  <a:pt x="5778500" y="3124200"/>
                  <a:pt x="5194300" y="2044700"/>
                  <a:pt x="3568700" y="2044700"/>
                </a:cubicBezTo>
                <a:close/>
                <a:moveTo>
                  <a:pt x="2222500" y="4711700"/>
                </a:moveTo>
                <a:lnTo>
                  <a:pt x="2222500" y="3467100"/>
                </a:lnTo>
                <a:lnTo>
                  <a:pt x="2959100" y="3467100"/>
                </a:lnTo>
                <a:cubicBezTo>
                  <a:pt x="3327400" y="3467100"/>
                  <a:pt x="3644900" y="3683000"/>
                  <a:pt x="3644900" y="4076700"/>
                </a:cubicBezTo>
                <a:cubicBezTo>
                  <a:pt x="3644900" y="4318000"/>
                  <a:pt x="3517900" y="4711700"/>
                  <a:pt x="2959100" y="47117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425"/>
          <p:cNvSpPr/>
          <p:nvPr/>
        </p:nvSpPr>
        <p:spPr>
          <a:xfrm rot="0" flipH="0" flipV="0">
            <a:off x="1926319" y="889161"/>
            <a:ext cx="5263472" cy="351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1000" dirty="0"/>
          </a:p>
          <a:p>
            <a:pPr marL="1">
              <a:lnSpc>
                <a:spcPts val="1316"/>
              </a:lnSpc>
            </a:pPr>
            <a:r>
              <a:rPr lang="en-US" sz="1000" baseline="0" b="0" i="0" dirty="0" spc="-21">
                <a:latin typeface="Arial" pitchFamily="0" charset="1"/>
              </a:rPr>
              <a:t>                       </a:t>
            </a:r>
            <a:r>
              <a:rPr lang="en-US" sz="1000" baseline="0" b="0" i="0" dirty="0" spc="-51">
                <a:latin typeface="Arial" pitchFamily="0" charset="1"/>
              </a:rPr>
              <a:t>Б</a:t>
            </a:r>
            <a:r>
              <a:rPr lang="en-US" sz="1000" baseline="0" b="0" i="0" dirty="0" spc="-43">
                <a:latin typeface="Arial" pitchFamily="0" charset="1"/>
              </a:rPr>
              <a:t>е</a:t>
            </a:r>
            <a:r>
              <a:rPr lang="en-US" sz="1000" baseline="0" b="0" i="0" dirty="0" spc="-38">
                <a:latin typeface="Arial" pitchFamily="0" charset="1"/>
              </a:rPr>
              <a:t>с</a:t>
            </a:r>
            <a:r>
              <a:rPr lang="en-US" sz="1000" baseline="0" b="0" i="0" dirty="0" spc="-42">
                <a:latin typeface="Arial" pitchFamily="0" charset="1"/>
              </a:rPr>
              <a:t>п</a:t>
            </a:r>
            <a:r>
              <a:rPr lang="en-US" sz="1000" baseline="0" b="0" i="0" dirty="0" spc="-43">
                <a:latin typeface="Arial" pitchFamily="0" charset="1"/>
              </a:rPr>
              <a:t>а</a:t>
            </a:r>
            <a:r>
              <a:rPr lang="en-US" sz="1000" baseline="0" b="0" i="0" dirty="0" spc="-45">
                <a:latin typeface="Arial" pitchFamily="0" charset="1"/>
              </a:rPr>
              <a:t>л</a:t>
            </a:r>
            <a:r>
              <a:rPr lang="en-US" sz="1000" baseline="0" b="0" i="0" dirty="0" spc="-43">
                <a:latin typeface="Arial" pitchFamily="0" charset="1"/>
              </a:rPr>
              <a:t>о</a:t>
            </a:r>
            <a:r>
              <a:rPr lang="en-US" sz="1000" baseline="0" b="0" i="0" dirty="0" spc="-41">
                <a:latin typeface="Arial" pitchFamily="0" charset="1"/>
              </a:rPr>
              <a:t>в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51">
                <a:latin typeface="Arial" pitchFamily="0" charset="1"/>
              </a:rPr>
              <a:t>В</a:t>
            </a:r>
            <a:r>
              <a:rPr lang="en-US" sz="1000" baseline="0" b="0" i="0" dirty="0" spc="-43">
                <a:latin typeface="Arial" pitchFamily="0" charset="1"/>
              </a:rPr>
              <a:t>и</a:t>
            </a:r>
            <a:r>
              <a:rPr lang="en-US" sz="1000" baseline="0" b="0" i="0" dirty="0" spc="-35">
                <a:latin typeface="Arial" pitchFamily="0" charset="1"/>
              </a:rPr>
              <a:t>т</a:t>
            </a:r>
            <a:r>
              <a:rPr lang="en-US" sz="1000" baseline="0" b="0" i="0" dirty="0" spc="-43">
                <a:latin typeface="Arial" pitchFamily="0" charset="1"/>
              </a:rPr>
              <a:t>а</a:t>
            </a:r>
            <a:r>
              <a:rPr lang="en-US" sz="1000" baseline="0" b="0" i="0" dirty="0" spc="-45">
                <a:latin typeface="Arial" pitchFamily="0" charset="1"/>
              </a:rPr>
              <a:t>л</a:t>
            </a:r>
            <a:r>
              <a:rPr lang="en-US" sz="1000" baseline="0" b="0" i="0" dirty="0" spc="-43">
                <a:latin typeface="Arial" pitchFamily="0" charset="1"/>
              </a:rPr>
              <a:t>ий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43">
                <a:latin typeface="Arial" pitchFamily="0" charset="1"/>
              </a:rPr>
              <a:t>–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56">
                <a:latin typeface="Arial" pitchFamily="0" charset="1"/>
              </a:rPr>
              <a:t>R</a:t>
            </a:r>
            <a:r>
              <a:rPr lang="en-US" sz="1000" baseline="0" b="0" i="0" dirty="0" spc="-43">
                <a:latin typeface="Arial" pitchFamily="0" charset="1"/>
              </a:rPr>
              <a:t>eg</a:t>
            </a:r>
            <a:r>
              <a:rPr lang="en-US" sz="1000" baseline="0" b="0" i="0" dirty="0" spc="-17">
                <a:latin typeface="Arial" pitchFamily="0" charset="1"/>
              </a:rPr>
              <a:t>i</a:t>
            </a:r>
            <a:r>
              <a:rPr lang="en-US" sz="1000" baseline="0" b="0" i="0" dirty="0" spc="-43">
                <a:latin typeface="Arial" pitchFamily="0" charset="1"/>
              </a:rPr>
              <a:t>ona</a:t>
            </a:r>
            <a:r>
              <a:rPr lang="en-US" sz="1000" baseline="0" b="0" i="0" dirty="0" spc="-17">
                <a:latin typeface="Arial" pitchFamily="0" charset="1"/>
              </a:rPr>
              <a:t>l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47">
                <a:latin typeface="Arial" pitchFamily="0" charset="1"/>
              </a:rPr>
              <a:t>F</a:t>
            </a:r>
            <a:r>
              <a:rPr lang="en-US" sz="1000" baseline="0" b="0" i="0" dirty="0" spc="-25">
                <a:latin typeface="Arial" pitchFamily="0" charset="1"/>
              </a:rPr>
              <a:t>r</a:t>
            </a:r>
            <a:r>
              <a:rPr lang="en-US" sz="1000" baseline="0" b="0" i="0" dirty="0" spc="-43">
                <a:latin typeface="Arial" pitchFamily="0" charset="1"/>
              </a:rPr>
              <a:t>an</a:t>
            </a:r>
            <a:r>
              <a:rPr lang="en-US" sz="1000" baseline="0" b="0" i="0" dirty="0" spc="-38">
                <a:latin typeface="Arial" pitchFamily="0" charset="1"/>
              </a:rPr>
              <a:t>c</a:t>
            </a:r>
            <a:r>
              <a:rPr lang="en-US" sz="1000" baseline="0" b="0" i="0" dirty="0" spc="-43">
                <a:latin typeface="Arial" pitchFamily="0" charset="1"/>
              </a:rPr>
              <a:t>h</a:t>
            </a:r>
            <a:r>
              <a:rPr lang="en-US" sz="1000" baseline="0" b="0" i="0" dirty="0" spc="-17">
                <a:latin typeface="Arial" pitchFamily="0" charset="1"/>
              </a:rPr>
              <a:t>i</a:t>
            </a:r>
            <a:r>
              <a:rPr lang="en-US" sz="1000" baseline="0" b="0" i="0" dirty="0" spc="-38">
                <a:latin typeface="Arial" pitchFamily="0" charset="1"/>
              </a:rPr>
              <a:t>s</a:t>
            </a:r>
            <a:r>
              <a:rPr lang="en-US" sz="1000" baseline="0" b="0" i="0" dirty="0" spc="-43">
                <a:latin typeface="Arial" pitchFamily="0" charset="1"/>
              </a:rPr>
              <a:t>e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64">
                <a:latin typeface="Arial" pitchFamily="0" charset="1"/>
              </a:rPr>
              <a:t>M</a:t>
            </a:r>
            <a:r>
              <a:rPr lang="en-US" sz="1000" baseline="0" b="0" i="0" dirty="0" spc="-43">
                <a:latin typeface="Arial" pitchFamily="0" charset="1"/>
              </a:rPr>
              <a:t>anage</a:t>
            </a:r>
            <a:r>
              <a:rPr lang="en-US" sz="1000" baseline="0" b="0" i="0" dirty="0" spc="-25">
                <a:latin typeface="Arial" pitchFamily="0" charset="1"/>
              </a:rPr>
              <a:t>r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34">
                <a:latin typeface="Arial" pitchFamily="0" charset="1"/>
              </a:rPr>
              <a:t>к</a:t>
            </a:r>
            <a:r>
              <a:rPr lang="en-US" sz="1000" baseline="0" b="0" i="0" dirty="0" spc="-43">
                <a:latin typeface="Arial" pitchFamily="0" charset="1"/>
              </a:rPr>
              <a:t>о</a:t>
            </a:r>
            <a:r>
              <a:rPr lang="en-US" sz="1000" baseline="0" b="0" i="0" dirty="0" spc="-53">
                <a:latin typeface="Arial" pitchFamily="0" charset="1"/>
              </a:rPr>
              <a:t>м</a:t>
            </a:r>
            <a:r>
              <a:rPr lang="en-US" sz="1000" baseline="0" b="0" i="0" dirty="0" spc="-42">
                <a:latin typeface="Arial" pitchFamily="0" charset="1"/>
              </a:rPr>
              <a:t>п</a:t>
            </a:r>
            <a:r>
              <a:rPr lang="en-US" sz="1000" baseline="0" b="0" i="0" dirty="0" spc="-43">
                <a:latin typeface="Arial" pitchFamily="0" charset="1"/>
              </a:rPr>
              <a:t>а</a:t>
            </a:r>
            <a:r>
              <a:rPr lang="en-US" sz="1000" baseline="0" b="0" i="0" dirty="0" spc="-42">
                <a:latin typeface="Arial" pitchFamily="0" charset="1"/>
              </a:rPr>
              <a:t>н</a:t>
            </a:r>
            <a:r>
              <a:rPr lang="en-US" sz="1000" baseline="0" b="0" i="0" dirty="0" spc="-43">
                <a:latin typeface="Arial" pitchFamily="0" charset="1"/>
              </a:rPr>
              <a:t>ии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64">
                <a:latin typeface="Arial" pitchFamily="0" charset="1"/>
              </a:rPr>
              <a:t>M</a:t>
            </a:r>
            <a:r>
              <a:rPr lang="en-US" sz="1000" baseline="0" b="0" i="0" dirty="0" spc="-51">
                <a:latin typeface="Arial" pitchFamily="0" charset="1"/>
              </a:rPr>
              <a:t>E</a:t>
            </a:r>
            <a:r>
              <a:rPr lang="en-US" sz="1000" baseline="0" b="0" i="0" dirty="0" spc="-47">
                <a:latin typeface="Arial" pitchFamily="0" charset="1"/>
              </a:rPr>
              <a:t>T</a:t>
            </a:r>
            <a:r>
              <a:rPr lang="en-US" sz="1000" baseline="0" b="0" i="0" dirty="0" spc="-56">
                <a:latin typeface="Arial" pitchFamily="0" charset="1"/>
              </a:rPr>
              <a:t>R</a:t>
            </a:r>
            <a:r>
              <a:rPr lang="en-US" sz="1000" baseline="0" b="0" i="0" dirty="0" spc="-60">
                <a:latin typeface="Arial" pitchFamily="0" charset="1"/>
              </a:rPr>
              <a:t>O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56">
                <a:latin typeface="Arial" pitchFamily="0" charset="1"/>
              </a:rPr>
              <a:t>C</a:t>
            </a:r>
            <a:r>
              <a:rPr lang="en-US" sz="1000" baseline="0" b="0" i="0" dirty="0" spc="-43">
                <a:latin typeface="Arial" pitchFamily="0" charset="1"/>
              </a:rPr>
              <a:t>a</a:t>
            </a:r>
            <a:r>
              <a:rPr lang="en-US" sz="1000" baseline="0" b="0" i="0" dirty="0" spc="-38">
                <a:latin typeface="Arial" pitchFamily="0" charset="1"/>
              </a:rPr>
              <a:t>s</a:t>
            </a:r>
            <a:r>
              <a:rPr lang="en-US" sz="1000" baseline="0" b="0" i="0" dirty="0" spc="-43">
                <a:latin typeface="Arial" pitchFamily="0" charset="1"/>
              </a:rPr>
              <a:t>h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43">
                <a:latin typeface="Arial" pitchFamily="0" charset="1"/>
              </a:rPr>
              <a:t>and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56">
                <a:latin typeface="Arial" pitchFamily="0" charset="1"/>
              </a:rPr>
              <a:t>C</a:t>
            </a:r>
            <a:r>
              <a:rPr lang="en-US" sz="1000" baseline="0" b="0" i="0" dirty="0" spc="-43">
                <a:latin typeface="Arial" pitchFamily="0" charset="1"/>
              </a:rPr>
              <a:t>a</a:t>
            </a:r>
            <a:r>
              <a:rPr lang="en-US" sz="1000" baseline="0" b="0" i="0" dirty="0" spc="-25">
                <a:latin typeface="Arial" pitchFamily="0" charset="1"/>
              </a:rPr>
              <a:t>rr</a:t>
            </a:r>
            <a:r>
              <a:rPr lang="en-US" sz="1000" baseline="0" b="0" i="0" dirty="0" spc="-38">
                <a:latin typeface="Arial" pitchFamily="0" charset="1"/>
              </a:rPr>
              <a:t>y</a:t>
            </a:r>
          </a:p>
        </p:txBody>
      </p:sp>
      <p:sp>
        <p:nvSpPr>
          <p:cNvPr id="426" name="Freeform 426"/>
          <p:cNvSpPr/>
          <p:nvPr/>
        </p:nvSpPr>
        <p:spPr>
          <a:xfrm rot="0" flipH="0" flipV="0">
            <a:off x="2659172" y="949664"/>
            <a:ext cx="66624" cy="90910"/>
          </a:xfrm>
          <a:custGeom>
            <a:pathLst>
              <a:path w="7224316" h="9091018">
                <a:moveTo>
                  <a:pt x="2697559" y="9091018"/>
                </a:moveTo>
                <a:lnTo>
                  <a:pt x="2697559" y="1537891"/>
                </a:lnTo>
                <a:lnTo>
                  <a:pt x="0" y="1537891"/>
                </a:lnTo>
                <a:lnTo>
                  <a:pt x="0" y="0"/>
                </a:lnTo>
                <a:lnTo>
                  <a:pt x="7224316" y="0"/>
                </a:lnTo>
                <a:lnTo>
                  <a:pt x="7224316" y="1537891"/>
                </a:lnTo>
                <a:lnTo>
                  <a:pt x="4533106" y="1537891"/>
                </a:lnTo>
                <a:lnTo>
                  <a:pt x="4533106" y="90910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 rot="0" flipH="0" flipV="0">
            <a:off x="2736205" y="973216"/>
            <a:ext cx="59238" cy="92398"/>
          </a:xfrm>
          <a:custGeom>
            <a:pathLst>
              <a:path w="6423422" h="9239845">
                <a:moveTo>
                  <a:pt x="0" y="148828"/>
                </a:moveTo>
                <a:lnTo>
                  <a:pt x="1624608" y="148828"/>
                </a:lnTo>
                <a:lnTo>
                  <a:pt x="1624608" y="1116211"/>
                </a:lnTo>
                <a:cubicBezTo>
                  <a:pt x="1835481" y="785482"/>
                  <a:pt x="2120702" y="516798"/>
                  <a:pt x="2480270" y="310158"/>
                </a:cubicBezTo>
                <a:cubicBezTo>
                  <a:pt x="2839839" y="103386"/>
                  <a:pt x="3238698" y="0"/>
                  <a:pt x="3676848" y="0"/>
                </a:cubicBezTo>
                <a:cubicBezTo>
                  <a:pt x="4441494" y="0"/>
                  <a:pt x="5090385" y="299773"/>
                  <a:pt x="5623520" y="899319"/>
                </a:cubicBezTo>
                <a:cubicBezTo>
                  <a:pt x="6156788" y="1498732"/>
                  <a:pt x="6423422" y="2333824"/>
                  <a:pt x="6423422" y="3404592"/>
                </a:cubicBezTo>
                <a:cubicBezTo>
                  <a:pt x="6423422" y="4504201"/>
                  <a:pt x="6154738" y="5358937"/>
                  <a:pt x="5617369" y="5968802"/>
                </a:cubicBezTo>
                <a:cubicBezTo>
                  <a:pt x="5080132" y="6578534"/>
                  <a:pt x="4429191" y="6883399"/>
                  <a:pt x="3664545" y="6883399"/>
                </a:cubicBezTo>
                <a:cubicBezTo>
                  <a:pt x="3300876" y="6883399"/>
                  <a:pt x="2971205" y="6811036"/>
                  <a:pt x="2675533" y="6666310"/>
                </a:cubicBezTo>
                <a:cubicBezTo>
                  <a:pt x="2379993" y="6521582"/>
                  <a:pt x="2068975" y="6273536"/>
                  <a:pt x="1742480" y="5922169"/>
                </a:cubicBezTo>
                <a:lnTo>
                  <a:pt x="1742480" y="9239845"/>
                </a:lnTo>
                <a:lnTo>
                  <a:pt x="0" y="9239845"/>
                </a:lnTo>
                <a:close/>
                <a:moveTo>
                  <a:pt x="1723827" y="3330178"/>
                </a:moveTo>
                <a:cubicBezTo>
                  <a:pt x="1723827" y="4070086"/>
                  <a:pt x="1870538" y="4616781"/>
                  <a:pt x="2163961" y="4970264"/>
                </a:cubicBezTo>
                <a:cubicBezTo>
                  <a:pt x="2457516" y="5323748"/>
                  <a:pt x="2814968" y="5500489"/>
                  <a:pt x="3236317" y="5500489"/>
                </a:cubicBezTo>
                <a:cubicBezTo>
                  <a:pt x="3641394" y="5500489"/>
                  <a:pt x="3978209" y="5338234"/>
                  <a:pt x="4246761" y="5013722"/>
                </a:cubicBezTo>
                <a:cubicBezTo>
                  <a:pt x="4515445" y="4689211"/>
                  <a:pt x="4649788" y="4156935"/>
                  <a:pt x="4649788" y="3416895"/>
                </a:cubicBezTo>
                <a:cubicBezTo>
                  <a:pt x="4649788" y="2726465"/>
                  <a:pt x="4511344" y="2213835"/>
                  <a:pt x="4234458" y="1879005"/>
                </a:cubicBezTo>
                <a:cubicBezTo>
                  <a:pt x="3957571" y="1544175"/>
                  <a:pt x="3614539" y="1376760"/>
                  <a:pt x="3205361" y="1376760"/>
                </a:cubicBezTo>
                <a:cubicBezTo>
                  <a:pt x="2779779" y="1376760"/>
                  <a:pt x="2426427" y="1541132"/>
                  <a:pt x="2145308" y="1869877"/>
                </a:cubicBezTo>
                <a:cubicBezTo>
                  <a:pt x="1864320" y="2198489"/>
                  <a:pt x="1723827" y="2685256"/>
                  <a:pt x="1723827" y="333017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 rot="0" flipH="0" flipV="0">
            <a:off x="2803550" y="973286"/>
            <a:ext cx="56954" cy="68776"/>
          </a:xfrm>
          <a:custGeom>
            <a:pathLst>
              <a:path w="6175838" h="6877645">
                <a:moveTo>
                  <a:pt x="4321969" y="4632127"/>
                </a:moveTo>
                <a:lnTo>
                  <a:pt x="6058098" y="4923632"/>
                </a:lnTo>
                <a:cubicBezTo>
                  <a:pt x="5834790" y="5560484"/>
                  <a:pt x="5482365" y="6045399"/>
                  <a:pt x="5000823" y="6378377"/>
                </a:cubicBezTo>
                <a:cubicBezTo>
                  <a:pt x="4519282" y="6711223"/>
                  <a:pt x="3916826" y="6877645"/>
                  <a:pt x="3193455" y="6877645"/>
                </a:cubicBezTo>
                <a:cubicBezTo>
                  <a:pt x="2048338" y="6877645"/>
                  <a:pt x="1200944" y="6503856"/>
                  <a:pt x="651272" y="5756275"/>
                </a:cubicBezTo>
                <a:cubicBezTo>
                  <a:pt x="217091" y="5157259"/>
                  <a:pt x="0" y="4401278"/>
                  <a:pt x="0" y="3488333"/>
                </a:cubicBezTo>
                <a:cubicBezTo>
                  <a:pt x="0" y="2397853"/>
                  <a:pt x="285221" y="1543844"/>
                  <a:pt x="855663" y="926307"/>
                </a:cubicBezTo>
                <a:cubicBezTo>
                  <a:pt x="1426104" y="308769"/>
                  <a:pt x="2147491" y="0"/>
                  <a:pt x="3019822" y="0"/>
                </a:cubicBezTo>
                <a:cubicBezTo>
                  <a:pt x="3999442" y="0"/>
                  <a:pt x="4772422" y="322990"/>
                  <a:pt x="5338763" y="968971"/>
                </a:cubicBezTo>
                <a:cubicBezTo>
                  <a:pt x="5905103" y="1614819"/>
                  <a:pt x="6175838" y="2604162"/>
                  <a:pt x="6150967" y="3937000"/>
                </a:cubicBezTo>
                <a:lnTo>
                  <a:pt x="1785938" y="3937000"/>
                </a:lnTo>
                <a:cubicBezTo>
                  <a:pt x="1798373" y="4454261"/>
                  <a:pt x="1938933" y="4856626"/>
                  <a:pt x="2207617" y="5144096"/>
                </a:cubicBezTo>
                <a:cubicBezTo>
                  <a:pt x="2476302" y="5431566"/>
                  <a:pt x="2811132" y="5575300"/>
                  <a:pt x="3212108" y="5575300"/>
                </a:cubicBezTo>
                <a:cubicBezTo>
                  <a:pt x="3484893" y="5575300"/>
                  <a:pt x="3714287" y="5500820"/>
                  <a:pt x="3900289" y="5351860"/>
                </a:cubicBezTo>
                <a:cubicBezTo>
                  <a:pt x="4086291" y="5202899"/>
                  <a:pt x="4226851" y="4962988"/>
                  <a:pt x="4321969" y="4632127"/>
                </a:cubicBezTo>
                <a:close/>
                <a:moveTo>
                  <a:pt x="4420989" y="2870399"/>
                </a:moveTo>
                <a:cubicBezTo>
                  <a:pt x="4408554" y="2368352"/>
                  <a:pt x="4278313" y="1986690"/>
                  <a:pt x="4030266" y="1725415"/>
                </a:cubicBezTo>
                <a:cubicBezTo>
                  <a:pt x="3782351" y="1464006"/>
                  <a:pt x="3480594" y="1333302"/>
                  <a:pt x="3124994" y="1333302"/>
                </a:cubicBezTo>
                <a:cubicBezTo>
                  <a:pt x="2744788" y="1333302"/>
                  <a:pt x="2430727" y="1471216"/>
                  <a:pt x="2182813" y="1747044"/>
                </a:cubicBezTo>
                <a:cubicBezTo>
                  <a:pt x="1934766" y="2022740"/>
                  <a:pt x="1812859" y="2397192"/>
                  <a:pt x="1817092" y="28703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 rot="0" flipH="0" flipV="0">
            <a:off x="2872760" y="974738"/>
            <a:ext cx="55188" cy="65857"/>
          </a:xfrm>
          <a:custGeom>
            <a:pathLst>
              <a:path w="5984280" h="6585743">
                <a:moveTo>
                  <a:pt x="0" y="0"/>
                </a:moveTo>
                <a:lnTo>
                  <a:pt x="1742480" y="0"/>
                </a:lnTo>
                <a:lnTo>
                  <a:pt x="1742480" y="2412206"/>
                </a:lnTo>
                <a:lnTo>
                  <a:pt x="4235648" y="2412206"/>
                </a:lnTo>
                <a:lnTo>
                  <a:pt x="4235648" y="0"/>
                </a:lnTo>
                <a:lnTo>
                  <a:pt x="5984280" y="0"/>
                </a:lnTo>
                <a:lnTo>
                  <a:pt x="5984280" y="6585743"/>
                </a:lnTo>
                <a:lnTo>
                  <a:pt x="4235648" y="6585743"/>
                </a:lnTo>
                <a:lnTo>
                  <a:pt x="4235648" y="3819922"/>
                </a:lnTo>
                <a:lnTo>
                  <a:pt x="1742480" y="3819922"/>
                </a:lnTo>
                <a:lnTo>
                  <a:pt x="1742480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 rot="0" flipH="0" flipV="0">
            <a:off x="2935289" y="974709"/>
            <a:ext cx="72116" cy="83286"/>
          </a:xfrm>
          <a:custGeom>
            <a:pathLst>
              <a:path w="7819826" h="8328620">
                <a:moveTo>
                  <a:pt x="6399609" y="6592291"/>
                </a:moveTo>
                <a:lnTo>
                  <a:pt x="1413867" y="6592291"/>
                </a:lnTo>
                <a:lnTo>
                  <a:pt x="1413867" y="8328620"/>
                </a:lnTo>
                <a:lnTo>
                  <a:pt x="0" y="8328620"/>
                </a:lnTo>
                <a:lnTo>
                  <a:pt x="0" y="5165924"/>
                </a:lnTo>
                <a:lnTo>
                  <a:pt x="713184" y="5165924"/>
                </a:lnTo>
                <a:cubicBezTo>
                  <a:pt x="1010840" y="4834798"/>
                  <a:pt x="1256836" y="4317405"/>
                  <a:pt x="1451173" y="3613745"/>
                </a:cubicBezTo>
                <a:cubicBezTo>
                  <a:pt x="1645509" y="2909954"/>
                  <a:pt x="1761264" y="1705372"/>
                  <a:pt x="1798438" y="0"/>
                </a:cubicBezTo>
                <a:lnTo>
                  <a:pt x="7112793" y="0"/>
                </a:lnTo>
                <a:lnTo>
                  <a:pt x="7112793" y="5165924"/>
                </a:lnTo>
                <a:lnTo>
                  <a:pt x="7819826" y="5165924"/>
                </a:lnTo>
                <a:lnTo>
                  <a:pt x="7819826" y="8328620"/>
                </a:lnTo>
                <a:lnTo>
                  <a:pt x="6399609" y="8328620"/>
                </a:lnTo>
                <a:close/>
                <a:moveTo>
                  <a:pt x="5388967" y="5165924"/>
                </a:moveTo>
                <a:lnTo>
                  <a:pt x="5395118" y="1432520"/>
                </a:lnTo>
                <a:lnTo>
                  <a:pt x="3286720" y="1432520"/>
                </a:lnTo>
                <a:cubicBezTo>
                  <a:pt x="3216473" y="3254706"/>
                  <a:pt x="2927085" y="4499174"/>
                  <a:pt x="2418556" y="5165924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 rot="0" flipH="0" flipV="0">
            <a:off x="3018576" y="974738"/>
            <a:ext cx="83885" cy="65857"/>
          </a:xfrm>
          <a:custGeom>
            <a:pathLst>
              <a:path w="9095979" h="6585743">
                <a:moveTo>
                  <a:pt x="0" y="0"/>
                </a:moveTo>
                <a:lnTo>
                  <a:pt x="1742679" y="0"/>
                </a:lnTo>
                <a:lnTo>
                  <a:pt x="1742679" y="2734865"/>
                </a:lnTo>
                <a:lnTo>
                  <a:pt x="3490516" y="2734865"/>
                </a:lnTo>
                <a:cubicBezTo>
                  <a:pt x="4176581" y="2734865"/>
                  <a:pt x="4700389" y="2783416"/>
                  <a:pt x="5061943" y="2880518"/>
                </a:cubicBezTo>
                <a:cubicBezTo>
                  <a:pt x="5423496" y="2977621"/>
                  <a:pt x="5729288" y="3189486"/>
                  <a:pt x="5979319" y="3516114"/>
                </a:cubicBezTo>
                <a:cubicBezTo>
                  <a:pt x="6229350" y="3842742"/>
                  <a:pt x="6354366" y="4227248"/>
                  <a:pt x="6354366" y="4669631"/>
                </a:cubicBezTo>
                <a:cubicBezTo>
                  <a:pt x="6354366" y="5306218"/>
                  <a:pt x="6135291" y="5784717"/>
                  <a:pt x="5697141" y="6105128"/>
                </a:cubicBezTo>
                <a:cubicBezTo>
                  <a:pt x="5259123" y="6425538"/>
                  <a:pt x="4602031" y="6585743"/>
                  <a:pt x="3725863" y="6585743"/>
                </a:cubicBezTo>
                <a:lnTo>
                  <a:pt x="0" y="6585743"/>
                </a:lnTo>
                <a:close/>
                <a:moveTo>
                  <a:pt x="1742679" y="5481836"/>
                </a:moveTo>
                <a:lnTo>
                  <a:pt x="3359944" y="5481836"/>
                </a:lnTo>
                <a:cubicBezTo>
                  <a:pt x="3781293" y="5481836"/>
                  <a:pt x="4086953" y="5415690"/>
                  <a:pt x="4276924" y="5283398"/>
                </a:cubicBezTo>
                <a:cubicBezTo>
                  <a:pt x="4467027" y="5151107"/>
                  <a:pt x="4562079" y="4936133"/>
                  <a:pt x="4562079" y="4638476"/>
                </a:cubicBezTo>
                <a:cubicBezTo>
                  <a:pt x="4562079" y="4320183"/>
                  <a:pt x="4439179" y="4102166"/>
                  <a:pt x="4193382" y="3984426"/>
                </a:cubicBezTo>
                <a:cubicBezTo>
                  <a:pt x="3947716" y="3866554"/>
                  <a:pt x="3506722" y="3807618"/>
                  <a:pt x="2870399" y="3807618"/>
                </a:cubicBezTo>
                <a:lnTo>
                  <a:pt x="1742679" y="3807618"/>
                </a:lnTo>
                <a:close/>
                <a:moveTo>
                  <a:pt x="7353499" y="0"/>
                </a:moveTo>
                <a:lnTo>
                  <a:pt x="9095979" y="0"/>
                </a:lnTo>
                <a:lnTo>
                  <a:pt x="9095979" y="6585743"/>
                </a:lnTo>
                <a:lnTo>
                  <a:pt x="7353499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 rot="0" flipH="0" flipV="0">
            <a:off x="3150583" y="973216"/>
            <a:ext cx="59238" cy="92398"/>
          </a:xfrm>
          <a:custGeom>
            <a:pathLst>
              <a:path w="6423422" h="9239845">
                <a:moveTo>
                  <a:pt x="0" y="148828"/>
                </a:moveTo>
                <a:lnTo>
                  <a:pt x="1624608" y="148828"/>
                </a:lnTo>
                <a:lnTo>
                  <a:pt x="1624608" y="1116211"/>
                </a:lnTo>
                <a:cubicBezTo>
                  <a:pt x="1835481" y="785482"/>
                  <a:pt x="2120702" y="516798"/>
                  <a:pt x="2480270" y="310158"/>
                </a:cubicBezTo>
                <a:cubicBezTo>
                  <a:pt x="2839839" y="103386"/>
                  <a:pt x="3238698" y="0"/>
                  <a:pt x="3676848" y="0"/>
                </a:cubicBezTo>
                <a:cubicBezTo>
                  <a:pt x="4441494" y="0"/>
                  <a:pt x="5090385" y="299773"/>
                  <a:pt x="5623520" y="899319"/>
                </a:cubicBezTo>
                <a:cubicBezTo>
                  <a:pt x="6156788" y="1498732"/>
                  <a:pt x="6423422" y="2333824"/>
                  <a:pt x="6423422" y="3404592"/>
                </a:cubicBezTo>
                <a:cubicBezTo>
                  <a:pt x="6423422" y="4504201"/>
                  <a:pt x="6154738" y="5358937"/>
                  <a:pt x="5617369" y="5968802"/>
                </a:cubicBezTo>
                <a:cubicBezTo>
                  <a:pt x="5080132" y="6578534"/>
                  <a:pt x="4429191" y="6883399"/>
                  <a:pt x="3664545" y="6883399"/>
                </a:cubicBezTo>
                <a:cubicBezTo>
                  <a:pt x="3300876" y="6883399"/>
                  <a:pt x="2971205" y="6811036"/>
                  <a:pt x="2675533" y="6666310"/>
                </a:cubicBezTo>
                <a:cubicBezTo>
                  <a:pt x="2379993" y="6521582"/>
                  <a:pt x="2068975" y="6273536"/>
                  <a:pt x="1742480" y="5922169"/>
                </a:cubicBezTo>
                <a:lnTo>
                  <a:pt x="1742480" y="9239845"/>
                </a:lnTo>
                <a:lnTo>
                  <a:pt x="0" y="9239845"/>
                </a:lnTo>
                <a:close/>
                <a:moveTo>
                  <a:pt x="1723827" y="3330178"/>
                </a:moveTo>
                <a:cubicBezTo>
                  <a:pt x="1723827" y="4070086"/>
                  <a:pt x="1870538" y="4616781"/>
                  <a:pt x="2163961" y="4970264"/>
                </a:cubicBezTo>
                <a:cubicBezTo>
                  <a:pt x="2457516" y="5323748"/>
                  <a:pt x="2814968" y="5500489"/>
                  <a:pt x="3236317" y="5500489"/>
                </a:cubicBezTo>
                <a:cubicBezTo>
                  <a:pt x="3641394" y="5500489"/>
                  <a:pt x="3978209" y="5338234"/>
                  <a:pt x="4246761" y="5013722"/>
                </a:cubicBezTo>
                <a:cubicBezTo>
                  <a:pt x="4515445" y="4689211"/>
                  <a:pt x="4649788" y="4156935"/>
                  <a:pt x="4649788" y="3416895"/>
                </a:cubicBezTo>
                <a:cubicBezTo>
                  <a:pt x="4649788" y="2726465"/>
                  <a:pt x="4511344" y="2213835"/>
                  <a:pt x="4234458" y="1879005"/>
                </a:cubicBezTo>
                <a:cubicBezTo>
                  <a:pt x="3957571" y="1544175"/>
                  <a:pt x="3614539" y="1376760"/>
                  <a:pt x="3205361" y="1376760"/>
                </a:cubicBezTo>
                <a:cubicBezTo>
                  <a:pt x="2779779" y="1376760"/>
                  <a:pt x="2426427" y="1541132"/>
                  <a:pt x="2145308" y="1869877"/>
                </a:cubicBezTo>
                <a:cubicBezTo>
                  <a:pt x="1864320" y="2198489"/>
                  <a:pt x="1723827" y="2685256"/>
                  <a:pt x="1723827" y="333017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Freeform 433"/>
          <p:cNvSpPr/>
          <p:nvPr/>
        </p:nvSpPr>
        <p:spPr>
          <a:xfrm rot="0" flipH="0" flipV="0">
            <a:off x="3222720" y="974738"/>
            <a:ext cx="83885" cy="65857"/>
          </a:xfrm>
          <a:custGeom>
            <a:pathLst>
              <a:path w="9095979" h="6585743">
                <a:moveTo>
                  <a:pt x="0" y="0"/>
                </a:moveTo>
                <a:lnTo>
                  <a:pt x="1742679" y="0"/>
                </a:lnTo>
                <a:lnTo>
                  <a:pt x="1742679" y="2734865"/>
                </a:lnTo>
                <a:lnTo>
                  <a:pt x="3490516" y="2734865"/>
                </a:lnTo>
                <a:cubicBezTo>
                  <a:pt x="4176581" y="2734865"/>
                  <a:pt x="4700389" y="2783416"/>
                  <a:pt x="5061943" y="2880518"/>
                </a:cubicBezTo>
                <a:cubicBezTo>
                  <a:pt x="5423496" y="2977621"/>
                  <a:pt x="5729288" y="3189486"/>
                  <a:pt x="5979319" y="3516114"/>
                </a:cubicBezTo>
                <a:cubicBezTo>
                  <a:pt x="6229350" y="3842742"/>
                  <a:pt x="6354366" y="4227248"/>
                  <a:pt x="6354366" y="4669631"/>
                </a:cubicBezTo>
                <a:cubicBezTo>
                  <a:pt x="6354366" y="5306218"/>
                  <a:pt x="6135291" y="5784717"/>
                  <a:pt x="5697141" y="6105128"/>
                </a:cubicBezTo>
                <a:cubicBezTo>
                  <a:pt x="5259123" y="6425538"/>
                  <a:pt x="4602031" y="6585743"/>
                  <a:pt x="3725863" y="6585743"/>
                </a:cubicBezTo>
                <a:lnTo>
                  <a:pt x="0" y="6585743"/>
                </a:lnTo>
                <a:close/>
                <a:moveTo>
                  <a:pt x="1742679" y="5481836"/>
                </a:moveTo>
                <a:lnTo>
                  <a:pt x="3359944" y="5481836"/>
                </a:lnTo>
                <a:cubicBezTo>
                  <a:pt x="3781293" y="5481836"/>
                  <a:pt x="4086953" y="5415690"/>
                  <a:pt x="4276924" y="5283398"/>
                </a:cubicBezTo>
                <a:cubicBezTo>
                  <a:pt x="4467027" y="5151107"/>
                  <a:pt x="4562079" y="4936133"/>
                  <a:pt x="4562079" y="4638476"/>
                </a:cubicBezTo>
                <a:cubicBezTo>
                  <a:pt x="4562079" y="4320183"/>
                  <a:pt x="4439179" y="4102166"/>
                  <a:pt x="4193382" y="3984426"/>
                </a:cubicBezTo>
                <a:cubicBezTo>
                  <a:pt x="3947716" y="3866554"/>
                  <a:pt x="3506722" y="3807618"/>
                  <a:pt x="2870399" y="3807618"/>
                </a:cubicBezTo>
                <a:lnTo>
                  <a:pt x="1742679" y="3807618"/>
                </a:lnTo>
                <a:close/>
                <a:moveTo>
                  <a:pt x="7353499" y="0"/>
                </a:moveTo>
                <a:lnTo>
                  <a:pt x="9095979" y="0"/>
                </a:lnTo>
                <a:lnTo>
                  <a:pt x="9095979" y="6585743"/>
                </a:lnTo>
                <a:lnTo>
                  <a:pt x="7353499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 rot="0" flipH="0" flipV="0">
            <a:off x="3322041" y="974738"/>
            <a:ext cx="55188" cy="65857"/>
          </a:xfrm>
          <a:custGeom>
            <a:pathLst>
              <a:path w="5984280" h="6585743">
                <a:moveTo>
                  <a:pt x="0" y="0"/>
                </a:moveTo>
                <a:lnTo>
                  <a:pt x="1742480" y="0"/>
                </a:lnTo>
                <a:lnTo>
                  <a:pt x="1742480" y="2412206"/>
                </a:lnTo>
                <a:lnTo>
                  <a:pt x="4235648" y="2412206"/>
                </a:lnTo>
                <a:lnTo>
                  <a:pt x="4235648" y="0"/>
                </a:lnTo>
                <a:lnTo>
                  <a:pt x="5984280" y="0"/>
                </a:lnTo>
                <a:lnTo>
                  <a:pt x="5984280" y="6585743"/>
                </a:lnTo>
                <a:lnTo>
                  <a:pt x="4235648" y="6585743"/>
                </a:lnTo>
                <a:lnTo>
                  <a:pt x="4235648" y="3819922"/>
                </a:lnTo>
                <a:lnTo>
                  <a:pt x="1742480" y="3819922"/>
                </a:lnTo>
                <a:lnTo>
                  <a:pt x="1742480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 rot="0" flipH="0" flipV="0">
            <a:off x="3392723" y="974306"/>
            <a:ext cx="50898" cy="66290"/>
          </a:xfrm>
          <a:custGeom>
            <a:pathLst>
              <a:path w="5519143" h="6629003">
                <a:moveTo>
                  <a:pt x="0" y="43260"/>
                </a:moveTo>
                <a:lnTo>
                  <a:pt x="1736329" y="43260"/>
                </a:lnTo>
                <a:lnTo>
                  <a:pt x="1736329" y="2734668"/>
                </a:lnTo>
                <a:cubicBezTo>
                  <a:pt x="2025783" y="2701595"/>
                  <a:pt x="2230438" y="2612695"/>
                  <a:pt x="2350294" y="2467968"/>
                </a:cubicBezTo>
                <a:cubicBezTo>
                  <a:pt x="2470150" y="2323240"/>
                  <a:pt x="2614811" y="2006997"/>
                  <a:pt x="2784277" y="1519238"/>
                </a:cubicBezTo>
                <a:cubicBezTo>
                  <a:pt x="3007585" y="870215"/>
                  <a:pt x="3251531" y="454753"/>
                  <a:pt x="3516114" y="272852"/>
                </a:cubicBezTo>
                <a:cubicBezTo>
                  <a:pt x="3780698" y="90951"/>
                  <a:pt x="4127964" y="0"/>
                  <a:pt x="4557911" y="0"/>
                </a:cubicBezTo>
                <a:cubicBezTo>
                  <a:pt x="4690203" y="0"/>
                  <a:pt x="4919663" y="10319"/>
                  <a:pt x="5246291" y="30957"/>
                </a:cubicBezTo>
                <a:lnTo>
                  <a:pt x="5252443" y="1184275"/>
                </a:lnTo>
                <a:cubicBezTo>
                  <a:pt x="4793523" y="1184275"/>
                  <a:pt x="4499968" y="1227733"/>
                  <a:pt x="4371777" y="1314649"/>
                </a:cubicBezTo>
                <a:cubicBezTo>
                  <a:pt x="4243718" y="1405533"/>
                  <a:pt x="4105275" y="1676268"/>
                  <a:pt x="3956447" y="2126853"/>
                </a:cubicBezTo>
                <a:cubicBezTo>
                  <a:pt x="3753776" y="2734601"/>
                  <a:pt x="3462272" y="3108789"/>
                  <a:pt x="3081933" y="3249414"/>
                </a:cubicBezTo>
                <a:cubicBezTo>
                  <a:pt x="3631870" y="3402344"/>
                  <a:pt x="4097007" y="3879784"/>
                  <a:pt x="4477346" y="4681736"/>
                </a:cubicBezTo>
                <a:cubicBezTo>
                  <a:pt x="4497983" y="4723144"/>
                  <a:pt x="4520671" y="4766601"/>
                  <a:pt x="4545410" y="4812110"/>
                </a:cubicBezTo>
                <a:lnTo>
                  <a:pt x="5519143" y="6629003"/>
                </a:lnTo>
                <a:lnTo>
                  <a:pt x="3646289" y="6629003"/>
                </a:lnTo>
                <a:lnTo>
                  <a:pt x="2778125" y="4725194"/>
                </a:lnTo>
                <a:cubicBezTo>
                  <a:pt x="2600325" y="4340755"/>
                  <a:pt x="2446338" y="4093766"/>
                  <a:pt x="2316163" y="3984228"/>
                </a:cubicBezTo>
                <a:cubicBezTo>
                  <a:pt x="2185988" y="3874691"/>
                  <a:pt x="1992710" y="3819922"/>
                  <a:pt x="1736329" y="3819922"/>
                </a:cubicBezTo>
                <a:lnTo>
                  <a:pt x="1736329" y="6629003"/>
                </a:lnTo>
                <a:lnTo>
                  <a:pt x="0" y="662900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 rot="0" flipH="0" flipV="0">
            <a:off x="3447711" y="973286"/>
            <a:ext cx="57012" cy="68794"/>
          </a:xfrm>
          <a:custGeom>
            <a:pathLst>
              <a:path w="6182122" h="6879431">
                <a:moveTo>
                  <a:pt x="1760736" y="2157413"/>
                </a:moveTo>
                <a:lnTo>
                  <a:pt x="179785" y="1872258"/>
                </a:lnTo>
                <a:cubicBezTo>
                  <a:pt x="357452" y="1235803"/>
                  <a:pt x="663311" y="764646"/>
                  <a:pt x="1097360" y="458788"/>
                </a:cubicBezTo>
                <a:cubicBezTo>
                  <a:pt x="1531409" y="152930"/>
                  <a:pt x="2176331" y="0"/>
                  <a:pt x="3032125" y="0"/>
                </a:cubicBezTo>
                <a:cubicBezTo>
                  <a:pt x="3809207" y="0"/>
                  <a:pt x="4387917" y="92010"/>
                  <a:pt x="4768255" y="276027"/>
                </a:cubicBezTo>
                <a:cubicBezTo>
                  <a:pt x="5148593" y="459912"/>
                  <a:pt x="5416220" y="693341"/>
                  <a:pt x="5571133" y="976313"/>
                </a:cubicBezTo>
                <a:cubicBezTo>
                  <a:pt x="5726179" y="1259285"/>
                  <a:pt x="5803702" y="1778861"/>
                  <a:pt x="5803702" y="2535040"/>
                </a:cubicBezTo>
                <a:lnTo>
                  <a:pt x="5785247" y="4567635"/>
                </a:lnTo>
                <a:cubicBezTo>
                  <a:pt x="5785247" y="5146146"/>
                  <a:pt x="5813095" y="5572787"/>
                  <a:pt x="5868789" y="5847557"/>
                </a:cubicBezTo>
                <a:cubicBezTo>
                  <a:pt x="5924617" y="6122194"/>
                  <a:pt x="6029061" y="6416543"/>
                  <a:pt x="6182122" y="6730604"/>
                </a:cubicBezTo>
                <a:lnTo>
                  <a:pt x="4458097" y="6730604"/>
                </a:lnTo>
                <a:cubicBezTo>
                  <a:pt x="4412589" y="6614848"/>
                  <a:pt x="4356762" y="6443266"/>
                  <a:pt x="4290616" y="6215857"/>
                </a:cubicBezTo>
                <a:cubicBezTo>
                  <a:pt x="4261776" y="6112537"/>
                  <a:pt x="4241139" y="6044341"/>
                  <a:pt x="4228704" y="6011268"/>
                </a:cubicBezTo>
                <a:cubicBezTo>
                  <a:pt x="3931047" y="6300590"/>
                  <a:pt x="3612754" y="6517614"/>
                  <a:pt x="3273822" y="6662341"/>
                </a:cubicBezTo>
                <a:cubicBezTo>
                  <a:pt x="2934891" y="6807067"/>
                  <a:pt x="2573206" y="6879431"/>
                  <a:pt x="2188766" y="6879431"/>
                </a:cubicBezTo>
                <a:cubicBezTo>
                  <a:pt x="1510904" y="6879431"/>
                  <a:pt x="976644" y="6695546"/>
                  <a:pt x="585986" y="6327775"/>
                </a:cubicBezTo>
                <a:cubicBezTo>
                  <a:pt x="195329" y="5960005"/>
                  <a:pt x="0" y="5495198"/>
                  <a:pt x="0" y="4933355"/>
                </a:cubicBezTo>
                <a:cubicBezTo>
                  <a:pt x="0" y="4561616"/>
                  <a:pt x="88900" y="4230159"/>
                  <a:pt x="266700" y="3938985"/>
                </a:cubicBezTo>
                <a:cubicBezTo>
                  <a:pt x="444500" y="3647679"/>
                  <a:pt x="693539" y="3424569"/>
                  <a:pt x="1013818" y="3269655"/>
                </a:cubicBezTo>
                <a:cubicBezTo>
                  <a:pt x="1334228" y="3114609"/>
                  <a:pt x="1796124" y="2979275"/>
                  <a:pt x="2399507" y="2863652"/>
                </a:cubicBezTo>
                <a:cubicBezTo>
                  <a:pt x="3213762" y="2710723"/>
                  <a:pt x="3777986" y="2568179"/>
                  <a:pt x="4092179" y="2436019"/>
                </a:cubicBezTo>
                <a:lnTo>
                  <a:pt x="4092179" y="2262585"/>
                </a:lnTo>
                <a:cubicBezTo>
                  <a:pt x="4092179" y="1928019"/>
                  <a:pt x="4009496" y="1689497"/>
                  <a:pt x="3844132" y="1547019"/>
                </a:cubicBezTo>
                <a:cubicBezTo>
                  <a:pt x="3678767" y="1404541"/>
                  <a:pt x="3366757" y="1333302"/>
                  <a:pt x="2908102" y="1333302"/>
                </a:cubicBezTo>
                <a:cubicBezTo>
                  <a:pt x="2598010" y="1333302"/>
                  <a:pt x="2356115" y="1394222"/>
                  <a:pt x="2182416" y="1516063"/>
                </a:cubicBezTo>
                <a:cubicBezTo>
                  <a:pt x="2008849" y="1637904"/>
                  <a:pt x="1868289" y="1851687"/>
                  <a:pt x="1760736" y="2157413"/>
                </a:cubicBezTo>
                <a:close/>
                <a:moveTo>
                  <a:pt x="4092179" y="3569891"/>
                </a:moveTo>
                <a:cubicBezTo>
                  <a:pt x="3869003" y="3644239"/>
                  <a:pt x="3515585" y="3733073"/>
                  <a:pt x="3031927" y="3836393"/>
                </a:cubicBezTo>
                <a:cubicBezTo>
                  <a:pt x="2548401" y="3939580"/>
                  <a:pt x="2232290" y="4040717"/>
                  <a:pt x="2083594" y="4139804"/>
                </a:cubicBezTo>
                <a:cubicBezTo>
                  <a:pt x="1856317" y="4300935"/>
                  <a:pt x="1742679" y="4505392"/>
                  <a:pt x="1742679" y="4753174"/>
                </a:cubicBezTo>
                <a:cubicBezTo>
                  <a:pt x="1742679" y="4996988"/>
                  <a:pt x="1833563" y="5207662"/>
                  <a:pt x="2015332" y="5385197"/>
                </a:cubicBezTo>
                <a:cubicBezTo>
                  <a:pt x="2197233" y="5562733"/>
                  <a:pt x="2428743" y="5651500"/>
                  <a:pt x="2709863" y="5651500"/>
                </a:cubicBezTo>
                <a:cubicBezTo>
                  <a:pt x="3023923" y="5651500"/>
                  <a:pt x="3323564" y="5548247"/>
                  <a:pt x="3608785" y="5341740"/>
                </a:cubicBezTo>
                <a:cubicBezTo>
                  <a:pt x="3819525" y="5184842"/>
                  <a:pt x="3957968" y="4992820"/>
                  <a:pt x="4024114" y="4765675"/>
                </a:cubicBezTo>
                <a:cubicBezTo>
                  <a:pt x="4069490" y="4616980"/>
                  <a:pt x="4092179" y="4334008"/>
                  <a:pt x="4092179" y="391676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 rot="0" flipH="0" flipV="0">
            <a:off x="3549869" y="949791"/>
            <a:ext cx="57448" cy="90805"/>
          </a:xfrm>
          <a:custGeom>
            <a:pathLst>
              <a:path w="6229350" h="9080500">
                <a:moveTo>
                  <a:pt x="0" y="9080500"/>
                </a:moveTo>
                <a:lnTo>
                  <a:pt x="0" y="0"/>
                </a:lnTo>
                <a:lnTo>
                  <a:pt x="6229350" y="0"/>
                </a:lnTo>
                <a:lnTo>
                  <a:pt x="6229350" y="1536700"/>
                </a:lnTo>
                <a:lnTo>
                  <a:pt x="1841500" y="1536700"/>
                </a:lnTo>
                <a:lnTo>
                  <a:pt x="1841500" y="3683000"/>
                </a:lnTo>
                <a:lnTo>
                  <a:pt x="5632450" y="3683000"/>
                </a:lnTo>
                <a:lnTo>
                  <a:pt x="5632450" y="5219700"/>
                </a:lnTo>
                <a:lnTo>
                  <a:pt x="1841500" y="5219700"/>
                </a:lnTo>
                <a:lnTo>
                  <a:pt x="1841500" y="9080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 rot="0" flipH="0" flipV="0">
            <a:off x="3621079" y="949791"/>
            <a:ext cx="80931" cy="90805"/>
          </a:xfrm>
          <a:custGeom>
            <a:pathLst>
              <a:path w="8775700" h="9080500">
                <a:moveTo>
                  <a:pt x="0" y="9080500"/>
                </a:moveTo>
                <a:lnTo>
                  <a:pt x="0" y="0"/>
                </a:lnTo>
                <a:lnTo>
                  <a:pt x="2743993" y="0"/>
                </a:lnTo>
                <a:lnTo>
                  <a:pt x="4394001" y="6194029"/>
                </a:lnTo>
                <a:lnTo>
                  <a:pt x="6025554" y="0"/>
                </a:lnTo>
                <a:lnTo>
                  <a:pt x="8775700" y="0"/>
                </a:lnTo>
                <a:lnTo>
                  <a:pt x="8775700" y="9080500"/>
                </a:lnTo>
                <a:lnTo>
                  <a:pt x="7073900" y="9080500"/>
                </a:lnTo>
                <a:lnTo>
                  <a:pt x="7073900" y="1932583"/>
                </a:lnTo>
                <a:lnTo>
                  <a:pt x="5268714" y="9080500"/>
                </a:lnTo>
                <a:lnTo>
                  <a:pt x="3500834" y="9080500"/>
                </a:lnTo>
                <a:lnTo>
                  <a:pt x="1701800" y="1932583"/>
                </a:lnTo>
                <a:lnTo>
                  <a:pt x="1701800" y="9080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 rot="0" flipH="0" flipV="0">
            <a:off x="3715831" y="948140"/>
            <a:ext cx="73038" cy="93980"/>
          </a:xfrm>
          <a:custGeom>
            <a:pathLst>
              <a:path w="7919839" h="9398000">
                <a:moveTo>
                  <a:pt x="6140053" y="5905302"/>
                </a:moveTo>
                <a:lnTo>
                  <a:pt x="7919839" y="6469261"/>
                </a:lnTo>
                <a:cubicBezTo>
                  <a:pt x="7646921" y="7459861"/>
                  <a:pt x="7193095" y="8195668"/>
                  <a:pt x="6558359" y="8676680"/>
                </a:cubicBezTo>
                <a:cubicBezTo>
                  <a:pt x="5923756" y="9157560"/>
                  <a:pt x="5118563" y="9398000"/>
                  <a:pt x="4142779" y="9398000"/>
                </a:cubicBezTo>
                <a:cubicBezTo>
                  <a:pt x="2935485" y="9398000"/>
                  <a:pt x="1943166" y="8985780"/>
                  <a:pt x="1165820" y="8161338"/>
                </a:cubicBezTo>
                <a:cubicBezTo>
                  <a:pt x="388606" y="7336764"/>
                  <a:pt x="0" y="6209507"/>
                  <a:pt x="0" y="4779566"/>
                </a:cubicBezTo>
                <a:cubicBezTo>
                  <a:pt x="0" y="3266943"/>
                  <a:pt x="390723" y="2092193"/>
                  <a:pt x="1172170" y="1255316"/>
                </a:cubicBezTo>
                <a:cubicBezTo>
                  <a:pt x="1953617" y="418439"/>
                  <a:pt x="2981060" y="0"/>
                  <a:pt x="4254500" y="0"/>
                </a:cubicBezTo>
                <a:cubicBezTo>
                  <a:pt x="5366675" y="0"/>
                  <a:pt x="6270095" y="328018"/>
                  <a:pt x="6964759" y="984052"/>
                </a:cubicBezTo>
                <a:cubicBezTo>
                  <a:pt x="7378170" y="1371931"/>
                  <a:pt x="7688262" y="1929011"/>
                  <a:pt x="7895034" y="2655293"/>
                </a:cubicBezTo>
                <a:lnTo>
                  <a:pt x="6077942" y="3090268"/>
                </a:lnTo>
                <a:cubicBezTo>
                  <a:pt x="5970521" y="2618251"/>
                  <a:pt x="5746286" y="2245585"/>
                  <a:pt x="5405239" y="1972271"/>
                </a:cubicBezTo>
                <a:cubicBezTo>
                  <a:pt x="5064191" y="1698824"/>
                  <a:pt x="4649721" y="1562100"/>
                  <a:pt x="4161829" y="1562100"/>
                </a:cubicBezTo>
                <a:cubicBezTo>
                  <a:pt x="3487935" y="1562100"/>
                  <a:pt x="2941174" y="1804393"/>
                  <a:pt x="2521545" y="2288977"/>
                </a:cubicBezTo>
                <a:cubicBezTo>
                  <a:pt x="2102048" y="2773429"/>
                  <a:pt x="1892300" y="3558117"/>
                  <a:pt x="1892300" y="4643041"/>
                </a:cubicBezTo>
                <a:cubicBezTo>
                  <a:pt x="1892300" y="5794375"/>
                  <a:pt x="2099005" y="6614385"/>
                  <a:pt x="2512417" y="7103071"/>
                </a:cubicBezTo>
                <a:cubicBezTo>
                  <a:pt x="2925828" y="7591624"/>
                  <a:pt x="3463263" y="7835900"/>
                  <a:pt x="4124721" y="7835900"/>
                </a:cubicBezTo>
                <a:cubicBezTo>
                  <a:pt x="4612481" y="7835900"/>
                  <a:pt x="5032044" y="7680656"/>
                  <a:pt x="5383410" y="7370168"/>
                </a:cubicBezTo>
                <a:cubicBezTo>
                  <a:pt x="5734910" y="7059547"/>
                  <a:pt x="5987123" y="6571258"/>
                  <a:pt x="6140053" y="5905302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 rot="0" flipH="0" flipV="0">
            <a:off x="3800510" y="948140"/>
            <a:ext cx="78354" cy="93980"/>
          </a:xfrm>
          <a:custGeom>
            <a:pathLst>
              <a:path w="8496300" h="9398000">
                <a:moveTo>
                  <a:pt x="4542829" y="5905500"/>
                </a:moveTo>
                <a:lnTo>
                  <a:pt x="4542829" y="4368800"/>
                </a:lnTo>
                <a:lnTo>
                  <a:pt x="8496300" y="4368800"/>
                </a:lnTo>
                <a:lnTo>
                  <a:pt x="8496300" y="7996436"/>
                </a:lnTo>
                <a:cubicBezTo>
                  <a:pt x="8112125" y="8366853"/>
                  <a:pt x="7555441" y="8693084"/>
                  <a:pt x="6826250" y="8975130"/>
                </a:cubicBezTo>
                <a:cubicBezTo>
                  <a:pt x="6097058" y="9257043"/>
                  <a:pt x="5358539" y="9398000"/>
                  <a:pt x="4610695" y="9398000"/>
                </a:cubicBezTo>
                <a:cubicBezTo>
                  <a:pt x="3660444" y="9398000"/>
                  <a:pt x="2832100" y="9198637"/>
                  <a:pt x="2125662" y="8799910"/>
                </a:cubicBezTo>
                <a:cubicBezTo>
                  <a:pt x="1419225" y="8401050"/>
                  <a:pt x="888338" y="7830675"/>
                  <a:pt x="533003" y="7088783"/>
                </a:cubicBezTo>
                <a:cubicBezTo>
                  <a:pt x="177667" y="6346892"/>
                  <a:pt x="0" y="5539979"/>
                  <a:pt x="0" y="4668044"/>
                </a:cubicBezTo>
                <a:cubicBezTo>
                  <a:pt x="0" y="3721497"/>
                  <a:pt x="198305" y="2880453"/>
                  <a:pt x="594915" y="2144911"/>
                </a:cubicBezTo>
                <a:cubicBezTo>
                  <a:pt x="991526" y="1409238"/>
                  <a:pt x="1571955" y="845080"/>
                  <a:pt x="2336204" y="452438"/>
                </a:cubicBezTo>
                <a:cubicBezTo>
                  <a:pt x="2918685" y="150813"/>
                  <a:pt x="3643775" y="0"/>
                  <a:pt x="4511476" y="0"/>
                </a:cubicBezTo>
                <a:cubicBezTo>
                  <a:pt x="5639263" y="0"/>
                  <a:pt x="6520259" y="236207"/>
                  <a:pt x="7154465" y="708621"/>
                </a:cubicBezTo>
                <a:cubicBezTo>
                  <a:pt x="7788671" y="1180902"/>
                  <a:pt x="8196659" y="1833827"/>
                  <a:pt x="8378428" y="2667397"/>
                </a:cubicBezTo>
                <a:lnTo>
                  <a:pt x="6555382" y="3008908"/>
                </a:lnTo>
                <a:cubicBezTo>
                  <a:pt x="6427324" y="2561895"/>
                  <a:pt x="6186818" y="2209007"/>
                  <a:pt x="5833864" y="1950244"/>
                </a:cubicBezTo>
                <a:cubicBezTo>
                  <a:pt x="5481042" y="1691482"/>
                  <a:pt x="5040378" y="1562100"/>
                  <a:pt x="4511873" y="1562100"/>
                </a:cubicBezTo>
                <a:cubicBezTo>
                  <a:pt x="3710847" y="1562100"/>
                  <a:pt x="3073995" y="1816762"/>
                  <a:pt x="2601317" y="2326085"/>
                </a:cubicBezTo>
                <a:cubicBezTo>
                  <a:pt x="2128639" y="2835408"/>
                  <a:pt x="1892300" y="3591190"/>
                  <a:pt x="1892300" y="4593432"/>
                </a:cubicBezTo>
                <a:cubicBezTo>
                  <a:pt x="1892300" y="5674255"/>
                  <a:pt x="2131747" y="6484872"/>
                  <a:pt x="2610643" y="7025283"/>
                </a:cubicBezTo>
                <a:cubicBezTo>
                  <a:pt x="3089539" y="7565695"/>
                  <a:pt x="3717064" y="7835900"/>
                  <a:pt x="4493220" y="7835900"/>
                </a:cubicBezTo>
                <a:cubicBezTo>
                  <a:pt x="4877130" y="7835900"/>
                  <a:pt x="5262099" y="7760362"/>
                  <a:pt x="5648126" y="7609285"/>
                </a:cubicBezTo>
                <a:cubicBezTo>
                  <a:pt x="6034153" y="7458208"/>
                  <a:pt x="6365478" y="7275116"/>
                  <a:pt x="6642100" y="7060010"/>
                </a:cubicBezTo>
                <a:lnTo>
                  <a:pt x="6642100" y="5905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Freeform 441"/>
          <p:cNvSpPr/>
          <p:nvPr/>
        </p:nvSpPr>
        <p:spPr>
          <a:xfrm rot="0" flipH="0" flipV="0">
            <a:off x="3892658" y="1023197"/>
            <a:ext cx="17361" cy="37665"/>
          </a:xfrm>
          <a:custGeom>
            <a:pathLst>
              <a:path w="1882577" h="3766542">
                <a:moveTo>
                  <a:pt x="142677" y="0"/>
                </a:moveTo>
                <a:lnTo>
                  <a:pt x="1882577" y="0"/>
                </a:lnTo>
                <a:lnTo>
                  <a:pt x="1882577" y="1245196"/>
                </a:lnTo>
                <a:cubicBezTo>
                  <a:pt x="1882577" y="1749094"/>
                  <a:pt x="1839251" y="2146630"/>
                  <a:pt x="1752600" y="2437804"/>
                </a:cubicBezTo>
                <a:cubicBezTo>
                  <a:pt x="1665949" y="2728978"/>
                  <a:pt x="1501907" y="2990188"/>
                  <a:pt x="1260475" y="3221434"/>
                </a:cubicBezTo>
                <a:cubicBezTo>
                  <a:pt x="1019043" y="3452680"/>
                  <a:pt x="712523" y="3634382"/>
                  <a:pt x="340916" y="3766542"/>
                </a:cubicBezTo>
                <a:lnTo>
                  <a:pt x="0" y="3047603"/>
                </a:lnTo>
                <a:cubicBezTo>
                  <a:pt x="353351" y="2931980"/>
                  <a:pt x="604771" y="2772899"/>
                  <a:pt x="754261" y="2570360"/>
                </a:cubicBezTo>
                <a:cubicBezTo>
                  <a:pt x="903883" y="2367954"/>
                  <a:pt x="978694" y="2091134"/>
                  <a:pt x="978694" y="1739900"/>
                </a:cubicBezTo>
                <a:lnTo>
                  <a:pt x="142677" y="173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Freeform 442"/>
          <p:cNvSpPr/>
          <p:nvPr/>
        </p:nvSpPr>
        <p:spPr>
          <a:xfrm rot="0" flipH="0" flipV="0">
            <a:off x="3957687" y="974738"/>
            <a:ext cx="53876" cy="65857"/>
          </a:xfrm>
          <a:custGeom>
            <a:pathLst>
              <a:path w="5842000" h="6585743">
                <a:moveTo>
                  <a:pt x="0" y="0"/>
                </a:moveTo>
                <a:lnTo>
                  <a:pt x="1761132" y="0"/>
                </a:lnTo>
                <a:lnTo>
                  <a:pt x="1761132" y="1575197"/>
                </a:lnTo>
                <a:cubicBezTo>
                  <a:pt x="1761132" y="1934898"/>
                  <a:pt x="1793147" y="2202590"/>
                  <a:pt x="1857176" y="2378273"/>
                </a:cubicBezTo>
                <a:cubicBezTo>
                  <a:pt x="1921205" y="2553957"/>
                  <a:pt x="2057664" y="2704835"/>
                  <a:pt x="2266553" y="2830909"/>
                </a:cubicBezTo>
                <a:cubicBezTo>
                  <a:pt x="2475441" y="2956983"/>
                  <a:pt x="2739099" y="3020020"/>
                  <a:pt x="3057525" y="3020020"/>
                </a:cubicBezTo>
                <a:cubicBezTo>
                  <a:pt x="3367616" y="3020020"/>
                  <a:pt x="3714948" y="2949707"/>
                  <a:pt x="4099520" y="2809081"/>
                </a:cubicBezTo>
                <a:lnTo>
                  <a:pt x="4099520" y="0"/>
                </a:lnTo>
                <a:lnTo>
                  <a:pt x="5842000" y="0"/>
                </a:lnTo>
                <a:lnTo>
                  <a:pt x="5842000" y="6585743"/>
                </a:lnTo>
                <a:lnTo>
                  <a:pt x="4099520" y="6585743"/>
                </a:lnTo>
                <a:lnTo>
                  <a:pt x="4099520" y="3956447"/>
                </a:lnTo>
                <a:cubicBezTo>
                  <a:pt x="3421393" y="4138348"/>
                  <a:pt x="2904529" y="4229298"/>
                  <a:pt x="2548929" y="4229298"/>
                </a:cubicBezTo>
                <a:cubicBezTo>
                  <a:pt x="2015529" y="4229298"/>
                  <a:pt x="1535906" y="4114601"/>
                  <a:pt x="1110059" y="3885208"/>
                </a:cubicBezTo>
                <a:cubicBezTo>
                  <a:pt x="684212" y="3655681"/>
                  <a:pt x="392707" y="3362126"/>
                  <a:pt x="235545" y="3004542"/>
                </a:cubicBezTo>
                <a:cubicBezTo>
                  <a:pt x="78515" y="2646958"/>
                  <a:pt x="0" y="2170509"/>
                  <a:pt x="0" y="157519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 rot="0" flipH="0" flipV="0">
            <a:off x="4022910" y="973286"/>
            <a:ext cx="56954" cy="68776"/>
          </a:xfrm>
          <a:custGeom>
            <a:pathLst>
              <a:path w="6175838" h="6877645">
                <a:moveTo>
                  <a:pt x="4321969" y="4632127"/>
                </a:moveTo>
                <a:lnTo>
                  <a:pt x="6058098" y="4923632"/>
                </a:lnTo>
                <a:cubicBezTo>
                  <a:pt x="5834790" y="5560484"/>
                  <a:pt x="5482365" y="6045399"/>
                  <a:pt x="5000823" y="6378377"/>
                </a:cubicBezTo>
                <a:cubicBezTo>
                  <a:pt x="4519282" y="6711223"/>
                  <a:pt x="3916826" y="6877645"/>
                  <a:pt x="3193455" y="6877645"/>
                </a:cubicBezTo>
                <a:cubicBezTo>
                  <a:pt x="2048338" y="6877645"/>
                  <a:pt x="1200944" y="6503856"/>
                  <a:pt x="651272" y="5756275"/>
                </a:cubicBezTo>
                <a:cubicBezTo>
                  <a:pt x="217091" y="5157259"/>
                  <a:pt x="0" y="4401278"/>
                  <a:pt x="0" y="3488333"/>
                </a:cubicBezTo>
                <a:cubicBezTo>
                  <a:pt x="0" y="2397853"/>
                  <a:pt x="285221" y="1543844"/>
                  <a:pt x="855663" y="926307"/>
                </a:cubicBezTo>
                <a:cubicBezTo>
                  <a:pt x="1426104" y="308769"/>
                  <a:pt x="2147491" y="0"/>
                  <a:pt x="3019822" y="0"/>
                </a:cubicBezTo>
                <a:cubicBezTo>
                  <a:pt x="3999442" y="0"/>
                  <a:pt x="4772422" y="322990"/>
                  <a:pt x="5338763" y="968971"/>
                </a:cubicBezTo>
                <a:cubicBezTo>
                  <a:pt x="5905103" y="1614819"/>
                  <a:pt x="6175838" y="2604162"/>
                  <a:pt x="6150967" y="3937000"/>
                </a:cubicBezTo>
                <a:lnTo>
                  <a:pt x="1785938" y="3937000"/>
                </a:lnTo>
                <a:cubicBezTo>
                  <a:pt x="1798373" y="4454261"/>
                  <a:pt x="1938933" y="4856626"/>
                  <a:pt x="2207617" y="5144096"/>
                </a:cubicBezTo>
                <a:cubicBezTo>
                  <a:pt x="2476302" y="5431566"/>
                  <a:pt x="2811132" y="5575300"/>
                  <a:pt x="3212108" y="5575300"/>
                </a:cubicBezTo>
                <a:cubicBezTo>
                  <a:pt x="3484893" y="5575300"/>
                  <a:pt x="3714287" y="5500820"/>
                  <a:pt x="3900289" y="5351860"/>
                </a:cubicBezTo>
                <a:cubicBezTo>
                  <a:pt x="4086291" y="5202899"/>
                  <a:pt x="4226851" y="4962988"/>
                  <a:pt x="4321969" y="4632127"/>
                </a:cubicBezTo>
                <a:close/>
                <a:moveTo>
                  <a:pt x="4420989" y="2870399"/>
                </a:moveTo>
                <a:cubicBezTo>
                  <a:pt x="4408554" y="2368352"/>
                  <a:pt x="4278313" y="1986690"/>
                  <a:pt x="4030266" y="1725415"/>
                </a:cubicBezTo>
                <a:cubicBezTo>
                  <a:pt x="3782351" y="1464006"/>
                  <a:pt x="3480594" y="1333302"/>
                  <a:pt x="3124994" y="1333302"/>
                </a:cubicBezTo>
                <a:cubicBezTo>
                  <a:pt x="2744788" y="1333302"/>
                  <a:pt x="2430727" y="1471216"/>
                  <a:pt x="2182813" y="1747044"/>
                </a:cubicBezTo>
                <a:cubicBezTo>
                  <a:pt x="1934766" y="2022740"/>
                  <a:pt x="1812859" y="2397192"/>
                  <a:pt x="1817092" y="28703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 rot="0" flipH="0" flipV="0">
            <a:off x="4092120" y="974703"/>
            <a:ext cx="41003" cy="65857"/>
          </a:xfrm>
          <a:custGeom>
            <a:pathLst>
              <a:path w="4446190" h="6585744">
                <a:moveTo>
                  <a:pt x="0" y="0"/>
                </a:moveTo>
                <a:lnTo>
                  <a:pt x="4446190" y="0"/>
                </a:lnTo>
                <a:lnTo>
                  <a:pt x="4446190" y="1407715"/>
                </a:lnTo>
                <a:lnTo>
                  <a:pt x="1742480" y="1407715"/>
                </a:lnTo>
                <a:lnTo>
                  <a:pt x="1742480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 rot="0" flipH="0" flipV="0">
            <a:off x="4137821" y="973286"/>
            <a:ext cx="62675" cy="68810"/>
          </a:xfrm>
          <a:custGeom>
            <a:pathLst>
              <a:path w="6796087" h="6881018">
                <a:moveTo>
                  <a:pt x="0" y="3347443"/>
                </a:moveTo>
                <a:cubicBezTo>
                  <a:pt x="0" y="2768931"/>
                  <a:pt x="142610" y="2209007"/>
                  <a:pt x="427831" y="1667669"/>
                </a:cubicBezTo>
                <a:cubicBezTo>
                  <a:pt x="713052" y="1126332"/>
                  <a:pt x="1117070" y="713053"/>
                  <a:pt x="1639887" y="427832"/>
                </a:cubicBezTo>
                <a:cubicBezTo>
                  <a:pt x="2162836" y="142611"/>
                  <a:pt x="2746771" y="0"/>
                  <a:pt x="3391693" y="0"/>
                </a:cubicBezTo>
                <a:cubicBezTo>
                  <a:pt x="4387982" y="0"/>
                  <a:pt x="5204420" y="323454"/>
                  <a:pt x="5841007" y="970360"/>
                </a:cubicBezTo>
                <a:cubicBezTo>
                  <a:pt x="6477727" y="1617134"/>
                  <a:pt x="6796087" y="2434300"/>
                  <a:pt x="6796087" y="3421857"/>
                </a:cubicBezTo>
                <a:cubicBezTo>
                  <a:pt x="6796087" y="4417881"/>
                  <a:pt x="6474684" y="5243447"/>
                  <a:pt x="5831879" y="5898555"/>
                </a:cubicBezTo>
                <a:cubicBezTo>
                  <a:pt x="5189074" y="6553531"/>
                  <a:pt x="4379846" y="6881018"/>
                  <a:pt x="3404195" y="6881018"/>
                </a:cubicBezTo>
                <a:cubicBezTo>
                  <a:pt x="2800548" y="6881018"/>
                  <a:pt x="2224881" y="6744626"/>
                  <a:pt x="1677193" y="6471841"/>
                </a:cubicBezTo>
                <a:cubicBezTo>
                  <a:pt x="1129506" y="6199056"/>
                  <a:pt x="713052" y="5799204"/>
                  <a:pt x="427831" y="5272286"/>
                </a:cubicBezTo>
                <a:cubicBezTo>
                  <a:pt x="142610" y="4745369"/>
                  <a:pt x="0" y="4103754"/>
                  <a:pt x="0" y="3347443"/>
                </a:cubicBezTo>
                <a:close/>
                <a:moveTo>
                  <a:pt x="1785937" y="3440510"/>
                </a:moveTo>
                <a:cubicBezTo>
                  <a:pt x="1785937" y="4093369"/>
                  <a:pt x="1940917" y="4593366"/>
                  <a:pt x="2250876" y="4940499"/>
                </a:cubicBezTo>
                <a:cubicBezTo>
                  <a:pt x="2560835" y="5287500"/>
                  <a:pt x="2943225" y="5461000"/>
                  <a:pt x="3398043" y="5461000"/>
                </a:cubicBezTo>
                <a:cubicBezTo>
                  <a:pt x="3852730" y="5461000"/>
                  <a:pt x="4233994" y="5287500"/>
                  <a:pt x="4541837" y="4940499"/>
                </a:cubicBezTo>
                <a:cubicBezTo>
                  <a:pt x="4849812" y="4593366"/>
                  <a:pt x="5003800" y="4089268"/>
                  <a:pt x="5003800" y="3428207"/>
                </a:cubicBezTo>
                <a:cubicBezTo>
                  <a:pt x="5003800" y="2783682"/>
                  <a:pt x="4849812" y="2287919"/>
                  <a:pt x="4541837" y="1940918"/>
                </a:cubicBezTo>
                <a:cubicBezTo>
                  <a:pt x="4233994" y="1593784"/>
                  <a:pt x="3852730" y="1420218"/>
                  <a:pt x="3398043" y="1420218"/>
                </a:cubicBezTo>
                <a:cubicBezTo>
                  <a:pt x="2943225" y="1420218"/>
                  <a:pt x="2560835" y="1593784"/>
                  <a:pt x="2250876" y="1940918"/>
                </a:cubicBezTo>
                <a:cubicBezTo>
                  <a:pt x="1940917" y="2287919"/>
                  <a:pt x="1785937" y="2787783"/>
                  <a:pt x="1785937" y="344051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 rot="0" flipH="0" flipV="0">
            <a:off x="4237944" y="974738"/>
            <a:ext cx="63364" cy="65857"/>
          </a:xfrm>
          <a:custGeom>
            <a:pathLst>
              <a:path w="6870898" h="6585743">
                <a:moveTo>
                  <a:pt x="0" y="6585743"/>
                </a:moveTo>
                <a:lnTo>
                  <a:pt x="2375098" y="3193653"/>
                </a:lnTo>
                <a:lnTo>
                  <a:pt x="99218" y="0"/>
                </a:lnTo>
                <a:lnTo>
                  <a:pt x="2226270" y="0"/>
                </a:lnTo>
                <a:lnTo>
                  <a:pt x="3392090" y="1810742"/>
                </a:lnTo>
                <a:lnTo>
                  <a:pt x="4619823" y="0"/>
                </a:lnTo>
                <a:lnTo>
                  <a:pt x="6666309" y="0"/>
                </a:lnTo>
                <a:lnTo>
                  <a:pt x="4433887" y="3119239"/>
                </a:lnTo>
                <a:lnTo>
                  <a:pt x="6870898" y="6585743"/>
                </a:lnTo>
                <a:lnTo>
                  <a:pt x="4731543" y="6585743"/>
                </a:lnTo>
                <a:lnTo>
                  <a:pt x="3392090" y="4545608"/>
                </a:lnTo>
                <a:lnTo>
                  <a:pt x="204013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 rot="0" flipH="0" flipV="0">
            <a:off x="4307063" y="973286"/>
            <a:ext cx="62675" cy="68810"/>
          </a:xfrm>
          <a:custGeom>
            <a:pathLst>
              <a:path w="6796087" h="6881018">
                <a:moveTo>
                  <a:pt x="0" y="3347443"/>
                </a:moveTo>
                <a:cubicBezTo>
                  <a:pt x="0" y="2768931"/>
                  <a:pt x="142610" y="2209007"/>
                  <a:pt x="427831" y="1667669"/>
                </a:cubicBezTo>
                <a:cubicBezTo>
                  <a:pt x="713052" y="1126332"/>
                  <a:pt x="1117070" y="713053"/>
                  <a:pt x="1639887" y="427832"/>
                </a:cubicBezTo>
                <a:cubicBezTo>
                  <a:pt x="2162836" y="142611"/>
                  <a:pt x="2746771" y="0"/>
                  <a:pt x="3391693" y="0"/>
                </a:cubicBezTo>
                <a:cubicBezTo>
                  <a:pt x="4387982" y="0"/>
                  <a:pt x="5204420" y="323454"/>
                  <a:pt x="5841007" y="970360"/>
                </a:cubicBezTo>
                <a:cubicBezTo>
                  <a:pt x="6477727" y="1617134"/>
                  <a:pt x="6796087" y="2434300"/>
                  <a:pt x="6796087" y="3421857"/>
                </a:cubicBezTo>
                <a:cubicBezTo>
                  <a:pt x="6796087" y="4417881"/>
                  <a:pt x="6474684" y="5243447"/>
                  <a:pt x="5831879" y="5898555"/>
                </a:cubicBezTo>
                <a:cubicBezTo>
                  <a:pt x="5189074" y="6553531"/>
                  <a:pt x="4379846" y="6881018"/>
                  <a:pt x="3404195" y="6881018"/>
                </a:cubicBezTo>
                <a:cubicBezTo>
                  <a:pt x="2800548" y="6881018"/>
                  <a:pt x="2224881" y="6744626"/>
                  <a:pt x="1677193" y="6471841"/>
                </a:cubicBezTo>
                <a:cubicBezTo>
                  <a:pt x="1129506" y="6199056"/>
                  <a:pt x="713052" y="5799204"/>
                  <a:pt x="427831" y="5272286"/>
                </a:cubicBezTo>
                <a:cubicBezTo>
                  <a:pt x="142610" y="4745369"/>
                  <a:pt x="0" y="4103754"/>
                  <a:pt x="0" y="3347443"/>
                </a:cubicBezTo>
                <a:close/>
                <a:moveTo>
                  <a:pt x="1785937" y="3440510"/>
                </a:moveTo>
                <a:cubicBezTo>
                  <a:pt x="1785937" y="4093369"/>
                  <a:pt x="1940917" y="4593366"/>
                  <a:pt x="2250876" y="4940499"/>
                </a:cubicBezTo>
                <a:cubicBezTo>
                  <a:pt x="2560835" y="5287500"/>
                  <a:pt x="2943225" y="5461000"/>
                  <a:pt x="3398043" y="5461000"/>
                </a:cubicBezTo>
                <a:cubicBezTo>
                  <a:pt x="3852730" y="5461000"/>
                  <a:pt x="4233994" y="5287500"/>
                  <a:pt x="4541837" y="4940499"/>
                </a:cubicBezTo>
                <a:cubicBezTo>
                  <a:pt x="4849812" y="4593366"/>
                  <a:pt x="5003800" y="4089268"/>
                  <a:pt x="5003800" y="3428207"/>
                </a:cubicBezTo>
                <a:cubicBezTo>
                  <a:pt x="5003800" y="2783682"/>
                  <a:pt x="4849812" y="2287919"/>
                  <a:pt x="4541837" y="1940918"/>
                </a:cubicBezTo>
                <a:cubicBezTo>
                  <a:pt x="4233994" y="1593784"/>
                  <a:pt x="3852730" y="1420218"/>
                  <a:pt x="3398043" y="1420218"/>
                </a:cubicBezTo>
                <a:cubicBezTo>
                  <a:pt x="2943225" y="1420218"/>
                  <a:pt x="2560835" y="1593784"/>
                  <a:pt x="2250876" y="1940918"/>
                </a:cubicBezTo>
                <a:cubicBezTo>
                  <a:pt x="1940917" y="2287919"/>
                  <a:pt x="1785937" y="2787783"/>
                  <a:pt x="1785937" y="344051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 rot="0" flipH="0" flipV="0">
            <a:off x="4380498" y="974738"/>
            <a:ext cx="53876" cy="65857"/>
          </a:xfrm>
          <a:custGeom>
            <a:pathLst>
              <a:path w="5842000" h="6585743">
                <a:moveTo>
                  <a:pt x="0" y="0"/>
                </a:moveTo>
                <a:lnTo>
                  <a:pt x="1761132" y="0"/>
                </a:lnTo>
                <a:lnTo>
                  <a:pt x="1761132" y="1575197"/>
                </a:lnTo>
                <a:cubicBezTo>
                  <a:pt x="1761132" y="1934898"/>
                  <a:pt x="1793147" y="2202590"/>
                  <a:pt x="1857176" y="2378273"/>
                </a:cubicBezTo>
                <a:cubicBezTo>
                  <a:pt x="1921205" y="2553957"/>
                  <a:pt x="2057664" y="2704835"/>
                  <a:pt x="2266553" y="2830909"/>
                </a:cubicBezTo>
                <a:cubicBezTo>
                  <a:pt x="2475441" y="2956983"/>
                  <a:pt x="2739099" y="3020020"/>
                  <a:pt x="3057525" y="3020020"/>
                </a:cubicBezTo>
                <a:cubicBezTo>
                  <a:pt x="3367616" y="3020020"/>
                  <a:pt x="3714948" y="2949707"/>
                  <a:pt x="4099520" y="2809081"/>
                </a:cubicBezTo>
                <a:lnTo>
                  <a:pt x="4099520" y="0"/>
                </a:lnTo>
                <a:lnTo>
                  <a:pt x="5842000" y="0"/>
                </a:lnTo>
                <a:lnTo>
                  <a:pt x="5842000" y="6585743"/>
                </a:lnTo>
                <a:lnTo>
                  <a:pt x="4099520" y="6585743"/>
                </a:lnTo>
                <a:lnTo>
                  <a:pt x="4099520" y="3956447"/>
                </a:lnTo>
                <a:cubicBezTo>
                  <a:pt x="3421393" y="4138348"/>
                  <a:pt x="2904529" y="4229298"/>
                  <a:pt x="2548929" y="4229298"/>
                </a:cubicBezTo>
                <a:cubicBezTo>
                  <a:pt x="2015529" y="4229298"/>
                  <a:pt x="1535906" y="4114601"/>
                  <a:pt x="1110059" y="3885208"/>
                </a:cubicBezTo>
                <a:cubicBezTo>
                  <a:pt x="684212" y="3655681"/>
                  <a:pt x="392707" y="3362126"/>
                  <a:pt x="235545" y="3004542"/>
                </a:cubicBezTo>
                <a:cubicBezTo>
                  <a:pt x="78515" y="2646958"/>
                  <a:pt x="0" y="2170509"/>
                  <a:pt x="0" y="157519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 rot="0" flipH="0" flipV="0">
            <a:off x="4445721" y="973286"/>
            <a:ext cx="56954" cy="68776"/>
          </a:xfrm>
          <a:custGeom>
            <a:pathLst>
              <a:path w="6175838" h="6877645">
                <a:moveTo>
                  <a:pt x="4321969" y="4632127"/>
                </a:moveTo>
                <a:lnTo>
                  <a:pt x="6058098" y="4923632"/>
                </a:lnTo>
                <a:cubicBezTo>
                  <a:pt x="5834790" y="5560484"/>
                  <a:pt x="5482365" y="6045399"/>
                  <a:pt x="5000823" y="6378377"/>
                </a:cubicBezTo>
                <a:cubicBezTo>
                  <a:pt x="4519282" y="6711223"/>
                  <a:pt x="3916826" y="6877645"/>
                  <a:pt x="3193455" y="6877645"/>
                </a:cubicBezTo>
                <a:cubicBezTo>
                  <a:pt x="2048338" y="6877645"/>
                  <a:pt x="1200944" y="6503856"/>
                  <a:pt x="651272" y="5756275"/>
                </a:cubicBezTo>
                <a:cubicBezTo>
                  <a:pt x="217091" y="5157259"/>
                  <a:pt x="0" y="4401278"/>
                  <a:pt x="0" y="3488333"/>
                </a:cubicBezTo>
                <a:cubicBezTo>
                  <a:pt x="0" y="2397853"/>
                  <a:pt x="285221" y="1543844"/>
                  <a:pt x="855663" y="926307"/>
                </a:cubicBezTo>
                <a:cubicBezTo>
                  <a:pt x="1426104" y="308769"/>
                  <a:pt x="2147491" y="0"/>
                  <a:pt x="3019822" y="0"/>
                </a:cubicBezTo>
                <a:cubicBezTo>
                  <a:pt x="3999442" y="0"/>
                  <a:pt x="4772422" y="322990"/>
                  <a:pt x="5338763" y="968971"/>
                </a:cubicBezTo>
                <a:cubicBezTo>
                  <a:pt x="5905103" y="1614819"/>
                  <a:pt x="6175838" y="2604162"/>
                  <a:pt x="6150967" y="3937000"/>
                </a:cubicBezTo>
                <a:lnTo>
                  <a:pt x="1785938" y="3937000"/>
                </a:lnTo>
                <a:cubicBezTo>
                  <a:pt x="1798373" y="4454261"/>
                  <a:pt x="1938933" y="4856626"/>
                  <a:pt x="2207617" y="5144096"/>
                </a:cubicBezTo>
                <a:cubicBezTo>
                  <a:pt x="2476302" y="5431566"/>
                  <a:pt x="2811132" y="5575300"/>
                  <a:pt x="3212108" y="5575300"/>
                </a:cubicBezTo>
                <a:cubicBezTo>
                  <a:pt x="3484893" y="5575300"/>
                  <a:pt x="3714287" y="5500820"/>
                  <a:pt x="3900289" y="5351860"/>
                </a:cubicBezTo>
                <a:cubicBezTo>
                  <a:pt x="4086291" y="5202899"/>
                  <a:pt x="4226851" y="4962988"/>
                  <a:pt x="4321969" y="4632127"/>
                </a:cubicBezTo>
                <a:close/>
                <a:moveTo>
                  <a:pt x="4420989" y="2870399"/>
                </a:moveTo>
                <a:cubicBezTo>
                  <a:pt x="4408554" y="2368352"/>
                  <a:pt x="4278313" y="1986690"/>
                  <a:pt x="4030266" y="1725415"/>
                </a:cubicBezTo>
                <a:cubicBezTo>
                  <a:pt x="3782351" y="1464006"/>
                  <a:pt x="3480594" y="1333302"/>
                  <a:pt x="3124994" y="1333302"/>
                </a:cubicBezTo>
                <a:cubicBezTo>
                  <a:pt x="2744788" y="1333302"/>
                  <a:pt x="2430727" y="1471216"/>
                  <a:pt x="2182813" y="1747044"/>
                </a:cubicBezTo>
                <a:cubicBezTo>
                  <a:pt x="1934766" y="2022740"/>
                  <a:pt x="1812859" y="2397192"/>
                  <a:pt x="1817092" y="28703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 rot="0" flipH="0" flipV="0">
            <a:off x="4508279" y="974703"/>
            <a:ext cx="54959" cy="65857"/>
          </a:xfrm>
          <a:custGeom>
            <a:pathLst>
              <a:path w="5959475" h="6585744">
                <a:moveTo>
                  <a:pt x="0" y="0"/>
                </a:moveTo>
                <a:lnTo>
                  <a:pt x="5959475" y="0"/>
                </a:lnTo>
                <a:lnTo>
                  <a:pt x="5959475" y="1407715"/>
                </a:lnTo>
                <a:lnTo>
                  <a:pt x="3851076" y="1407715"/>
                </a:lnTo>
                <a:lnTo>
                  <a:pt x="3851076" y="6585744"/>
                </a:lnTo>
                <a:lnTo>
                  <a:pt x="2108398" y="6585744"/>
                </a:lnTo>
                <a:lnTo>
                  <a:pt x="2108398" y="1407715"/>
                </a:lnTo>
                <a:lnTo>
                  <a:pt x="0" y="1407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 rot="0" flipH="0" flipV="0">
            <a:off x="4601963" y="973286"/>
            <a:ext cx="57303" cy="68810"/>
          </a:xfrm>
          <a:custGeom>
            <a:pathLst>
              <a:path w="6213673" h="6881018">
                <a:moveTo>
                  <a:pt x="6126758" y="2095699"/>
                </a:moveTo>
                <a:lnTo>
                  <a:pt x="4409083" y="2405658"/>
                </a:lnTo>
                <a:cubicBezTo>
                  <a:pt x="4351271" y="2062758"/>
                  <a:pt x="4220038" y="1804525"/>
                  <a:pt x="4015383" y="1630958"/>
                </a:cubicBezTo>
                <a:cubicBezTo>
                  <a:pt x="3810727" y="1457392"/>
                  <a:pt x="3545086" y="1370608"/>
                  <a:pt x="3218458" y="1370608"/>
                </a:cubicBezTo>
                <a:cubicBezTo>
                  <a:pt x="2784409" y="1370608"/>
                  <a:pt x="2438202" y="1520362"/>
                  <a:pt x="2179836" y="1819871"/>
                </a:cubicBezTo>
                <a:cubicBezTo>
                  <a:pt x="1921470" y="2119379"/>
                  <a:pt x="1792288" y="2620301"/>
                  <a:pt x="1792288" y="3322638"/>
                </a:cubicBezTo>
                <a:cubicBezTo>
                  <a:pt x="1792288" y="4103688"/>
                  <a:pt x="1923521" y="4655344"/>
                  <a:pt x="2185988" y="4977607"/>
                </a:cubicBezTo>
                <a:cubicBezTo>
                  <a:pt x="2448454" y="5299869"/>
                  <a:pt x="2800879" y="5461000"/>
                  <a:pt x="3243263" y="5461000"/>
                </a:cubicBezTo>
                <a:cubicBezTo>
                  <a:pt x="3573992" y="5461000"/>
                  <a:pt x="3844793" y="5367007"/>
                  <a:pt x="4055666" y="5179021"/>
                </a:cubicBezTo>
                <a:cubicBezTo>
                  <a:pt x="4266538" y="4991034"/>
                  <a:pt x="4415367" y="4667713"/>
                  <a:pt x="4502150" y="4209058"/>
                </a:cubicBezTo>
                <a:lnTo>
                  <a:pt x="6213673" y="4500365"/>
                </a:lnTo>
                <a:cubicBezTo>
                  <a:pt x="6035873" y="5285516"/>
                  <a:pt x="5694759" y="5878579"/>
                  <a:pt x="5190331" y="6279555"/>
                </a:cubicBezTo>
                <a:cubicBezTo>
                  <a:pt x="4686035" y="6680531"/>
                  <a:pt x="4010157" y="6881018"/>
                  <a:pt x="3162697" y="6881018"/>
                </a:cubicBezTo>
                <a:cubicBezTo>
                  <a:pt x="2199481" y="6881018"/>
                  <a:pt x="1431528" y="6577278"/>
                  <a:pt x="858838" y="5969794"/>
                </a:cubicBezTo>
                <a:cubicBezTo>
                  <a:pt x="286279" y="5362179"/>
                  <a:pt x="0" y="4521134"/>
                  <a:pt x="0" y="3446661"/>
                </a:cubicBezTo>
                <a:cubicBezTo>
                  <a:pt x="0" y="2359886"/>
                  <a:pt x="287338" y="1513748"/>
                  <a:pt x="862013" y="908249"/>
                </a:cubicBezTo>
                <a:cubicBezTo>
                  <a:pt x="1436688" y="302750"/>
                  <a:pt x="2213901" y="0"/>
                  <a:pt x="3193653" y="0"/>
                </a:cubicBezTo>
                <a:cubicBezTo>
                  <a:pt x="3995738" y="0"/>
                  <a:pt x="4633449" y="172575"/>
                  <a:pt x="5106789" y="517724"/>
                </a:cubicBezTo>
                <a:cubicBezTo>
                  <a:pt x="5580129" y="862873"/>
                  <a:pt x="5920118" y="1388865"/>
                  <a:pt x="6126758" y="20956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 rot="0" flipH="0" flipV="0">
            <a:off x="4666863" y="973286"/>
            <a:ext cx="62675" cy="68810"/>
          </a:xfrm>
          <a:custGeom>
            <a:pathLst>
              <a:path w="6796087" h="6881018">
                <a:moveTo>
                  <a:pt x="0" y="3347443"/>
                </a:moveTo>
                <a:cubicBezTo>
                  <a:pt x="0" y="2768931"/>
                  <a:pt x="142610" y="2209007"/>
                  <a:pt x="427831" y="1667669"/>
                </a:cubicBezTo>
                <a:cubicBezTo>
                  <a:pt x="713052" y="1126332"/>
                  <a:pt x="1117070" y="713053"/>
                  <a:pt x="1639887" y="427832"/>
                </a:cubicBezTo>
                <a:cubicBezTo>
                  <a:pt x="2162836" y="142611"/>
                  <a:pt x="2746771" y="0"/>
                  <a:pt x="3391693" y="0"/>
                </a:cubicBezTo>
                <a:cubicBezTo>
                  <a:pt x="4387982" y="0"/>
                  <a:pt x="5204420" y="323454"/>
                  <a:pt x="5841007" y="970360"/>
                </a:cubicBezTo>
                <a:cubicBezTo>
                  <a:pt x="6477727" y="1617134"/>
                  <a:pt x="6796087" y="2434300"/>
                  <a:pt x="6796087" y="3421857"/>
                </a:cubicBezTo>
                <a:cubicBezTo>
                  <a:pt x="6796087" y="4417881"/>
                  <a:pt x="6474684" y="5243447"/>
                  <a:pt x="5831879" y="5898555"/>
                </a:cubicBezTo>
                <a:cubicBezTo>
                  <a:pt x="5189074" y="6553531"/>
                  <a:pt x="4379846" y="6881018"/>
                  <a:pt x="3404195" y="6881018"/>
                </a:cubicBezTo>
                <a:cubicBezTo>
                  <a:pt x="2800548" y="6881018"/>
                  <a:pt x="2224881" y="6744626"/>
                  <a:pt x="1677193" y="6471841"/>
                </a:cubicBezTo>
                <a:cubicBezTo>
                  <a:pt x="1129506" y="6199056"/>
                  <a:pt x="713052" y="5799204"/>
                  <a:pt x="427831" y="5272286"/>
                </a:cubicBezTo>
                <a:cubicBezTo>
                  <a:pt x="142610" y="4745369"/>
                  <a:pt x="0" y="4103754"/>
                  <a:pt x="0" y="3347443"/>
                </a:cubicBezTo>
                <a:close/>
                <a:moveTo>
                  <a:pt x="1785937" y="3440510"/>
                </a:moveTo>
                <a:cubicBezTo>
                  <a:pt x="1785937" y="4093369"/>
                  <a:pt x="1940917" y="4593366"/>
                  <a:pt x="2250876" y="4940499"/>
                </a:cubicBezTo>
                <a:cubicBezTo>
                  <a:pt x="2560835" y="5287500"/>
                  <a:pt x="2943225" y="5461000"/>
                  <a:pt x="3398043" y="5461000"/>
                </a:cubicBezTo>
                <a:cubicBezTo>
                  <a:pt x="3852730" y="5461000"/>
                  <a:pt x="4233994" y="5287500"/>
                  <a:pt x="4541837" y="4940499"/>
                </a:cubicBezTo>
                <a:cubicBezTo>
                  <a:pt x="4849812" y="4593366"/>
                  <a:pt x="5003800" y="4089268"/>
                  <a:pt x="5003800" y="3428207"/>
                </a:cubicBezTo>
                <a:cubicBezTo>
                  <a:pt x="5003800" y="2783682"/>
                  <a:pt x="4849812" y="2287919"/>
                  <a:pt x="4541837" y="1940918"/>
                </a:cubicBezTo>
                <a:cubicBezTo>
                  <a:pt x="4233994" y="1593784"/>
                  <a:pt x="3852730" y="1420218"/>
                  <a:pt x="3398043" y="1420218"/>
                </a:cubicBezTo>
                <a:cubicBezTo>
                  <a:pt x="2943225" y="1420218"/>
                  <a:pt x="2560835" y="1593784"/>
                  <a:pt x="2250876" y="1940918"/>
                </a:cubicBezTo>
                <a:cubicBezTo>
                  <a:pt x="1940917" y="2287919"/>
                  <a:pt x="1785937" y="2787783"/>
                  <a:pt x="1785937" y="344051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 rot="0" flipH="0" flipV="0">
            <a:off x="4742290" y="974697"/>
            <a:ext cx="58886" cy="65899"/>
          </a:xfrm>
          <a:custGeom>
            <a:pathLst>
              <a:path w="6385321" h="6589910">
                <a:moveTo>
                  <a:pt x="0" y="0"/>
                </a:moveTo>
                <a:lnTo>
                  <a:pt x="3816350" y="0"/>
                </a:lnTo>
                <a:cubicBezTo>
                  <a:pt x="4598325" y="0"/>
                  <a:pt x="5183716" y="142875"/>
                  <a:pt x="5572521" y="428625"/>
                </a:cubicBezTo>
                <a:cubicBezTo>
                  <a:pt x="5961459" y="714242"/>
                  <a:pt x="6155928" y="1144719"/>
                  <a:pt x="6155928" y="1720056"/>
                </a:cubicBezTo>
                <a:cubicBezTo>
                  <a:pt x="6155928" y="2088488"/>
                  <a:pt x="6049499" y="2409296"/>
                  <a:pt x="5836642" y="2682478"/>
                </a:cubicBezTo>
                <a:cubicBezTo>
                  <a:pt x="5623784" y="2955660"/>
                  <a:pt x="5356092" y="3137760"/>
                  <a:pt x="5033565" y="3228776"/>
                </a:cubicBezTo>
                <a:cubicBezTo>
                  <a:pt x="5488252" y="3340430"/>
                  <a:pt x="5827183" y="3549253"/>
                  <a:pt x="6050359" y="3855243"/>
                </a:cubicBezTo>
                <a:cubicBezTo>
                  <a:pt x="6273667" y="4161102"/>
                  <a:pt x="6385321" y="4495932"/>
                  <a:pt x="6385321" y="4859734"/>
                </a:cubicBezTo>
                <a:cubicBezTo>
                  <a:pt x="6385321" y="5372364"/>
                  <a:pt x="6197070" y="5788884"/>
                  <a:pt x="5820568" y="6109295"/>
                </a:cubicBezTo>
                <a:cubicBezTo>
                  <a:pt x="5444066" y="6429705"/>
                  <a:pt x="4887647" y="6589910"/>
                  <a:pt x="4151312" y="6589910"/>
                </a:cubicBezTo>
                <a:lnTo>
                  <a:pt x="0" y="6589910"/>
                </a:lnTo>
                <a:close/>
                <a:moveTo>
                  <a:pt x="1754782" y="2739032"/>
                </a:moveTo>
                <a:lnTo>
                  <a:pt x="2879129" y="2739032"/>
                </a:lnTo>
                <a:cubicBezTo>
                  <a:pt x="3421525" y="2739032"/>
                  <a:pt x="3813836" y="2670638"/>
                  <a:pt x="4056062" y="2533848"/>
                </a:cubicBezTo>
                <a:cubicBezTo>
                  <a:pt x="4298420" y="2397058"/>
                  <a:pt x="4419600" y="2181489"/>
                  <a:pt x="4419600" y="1887140"/>
                </a:cubicBezTo>
                <a:cubicBezTo>
                  <a:pt x="4419600" y="1609592"/>
                  <a:pt x="4306689" y="1411750"/>
                  <a:pt x="4080867" y="1293614"/>
                </a:cubicBezTo>
                <a:cubicBezTo>
                  <a:pt x="3855177" y="1175345"/>
                  <a:pt x="3454598" y="1116210"/>
                  <a:pt x="2879129" y="1116210"/>
                </a:cubicBezTo>
                <a:lnTo>
                  <a:pt x="1754782" y="1116210"/>
                </a:lnTo>
                <a:close/>
                <a:moveTo>
                  <a:pt x="1754782" y="5473700"/>
                </a:moveTo>
                <a:lnTo>
                  <a:pt x="3133725" y="5473700"/>
                </a:lnTo>
                <a:cubicBezTo>
                  <a:pt x="3630612" y="5473700"/>
                  <a:pt x="3992893" y="5413771"/>
                  <a:pt x="4220567" y="5293915"/>
                </a:cubicBezTo>
                <a:cubicBezTo>
                  <a:pt x="4448373" y="5173927"/>
                  <a:pt x="4562276" y="4958953"/>
                  <a:pt x="4562276" y="4648993"/>
                </a:cubicBezTo>
                <a:cubicBezTo>
                  <a:pt x="4562276" y="4326466"/>
                  <a:pt x="4431836" y="4104216"/>
                  <a:pt x="4170957" y="3982243"/>
                </a:cubicBezTo>
                <a:cubicBezTo>
                  <a:pt x="3910210" y="3860270"/>
                  <a:pt x="3402938" y="3799284"/>
                  <a:pt x="2649140" y="3799284"/>
                </a:cubicBezTo>
                <a:lnTo>
                  <a:pt x="1754782" y="379928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 rot="0" flipH="0" flipV="0">
            <a:off x="4813719" y="973216"/>
            <a:ext cx="59238" cy="92398"/>
          </a:xfrm>
          <a:custGeom>
            <a:pathLst>
              <a:path w="6423422" h="9239845">
                <a:moveTo>
                  <a:pt x="0" y="148828"/>
                </a:moveTo>
                <a:lnTo>
                  <a:pt x="1624608" y="148828"/>
                </a:lnTo>
                <a:lnTo>
                  <a:pt x="1624608" y="1116211"/>
                </a:lnTo>
                <a:cubicBezTo>
                  <a:pt x="1835481" y="785482"/>
                  <a:pt x="2120702" y="516798"/>
                  <a:pt x="2480270" y="310158"/>
                </a:cubicBezTo>
                <a:cubicBezTo>
                  <a:pt x="2839839" y="103386"/>
                  <a:pt x="3238698" y="0"/>
                  <a:pt x="3676848" y="0"/>
                </a:cubicBezTo>
                <a:cubicBezTo>
                  <a:pt x="4441494" y="0"/>
                  <a:pt x="5090385" y="299773"/>
                  <a:pt x="5623520" y="899319"/>
                </a:cubicBezTo>
                <a:cubicBezTo>
                  <a:pt x="6156788" y="1498732"/>
                  <a:pt x="6423422" y="2333824"/>
                  <a:pt x="6423422" y="3404592"/>
                </a:cubicBezTo>
                <a:cubicBezTo>
                  <a:pt x="6423422" y="4504201"/>
                  <a:pt x="6154738" y="5358937"/>
                  <a:pt x="5617369" y="5968802"/>
                </a:cubicBezTo>
                <a:cubicBezTo>
                  <a:pt x="5080132" y="6578534"/>
                  <a:pt x="4429191" y="6883399"/>
                  <a:pt x="3664545" y="6883399"/>
                </a:cubicBezTo>
                <a:cubicBezTo>
                  <a:pt x="3300876" y="6883399"/>
                  <a:pt x="2971205" y="6811036"/>
                  <a:pt x="2675533" y="6666310"/>
                </a:cubicBezTo>
                <a:cubicBezTo>
                  <a:pt x="2379993" y="6521582"/>
                  <a:pt x="2068975" y="6273536"/>
                  <a:pt x="1742480" y="5922169"/>
                </a:cubicBezTo>
                <a:lnTo>
                  <a:pt x="1742480" y="9239845"/>
                </a:lnTo>
                <a:lnTo>
                  <a:pt x="0" y="9239845"/>
                </a:lnTo>
                <a:close/>
                <a:moveTo>
                  <a:pt x="1723827" y="3330178"/>
                </a:moveTo>
                <a:cubicBezTo>
                  <a:pt x="1723827" y="4070086"/>
                  <a:pt x="1870538" y="4616781"/>
                  <a:pt x="2163961" y="4970264"/>
                </a:cubicBezTo>
                <a:cubicBezTo>
                  <a:pt x="2457516" y="5323748"/>
                  <a:pt x="2814968" y="5500489"/>
                  <a:pt x="3236317" y="5500489"/>
                </a:cubicBezTo>
                <a:cubicBezTo>
                  <a:pt x="3641394" y="5500489"/>
                  <a:pt x="3978209" y="5338234"/>
                  <a:pt x="4246761" y="5013722"/>
                </a:cubicBezTo>
                <a:cubicBezTo>
                  <a:pt x="4515445" y="4689211"/>
                  <a:pt x="4649788" y="4156935"/>
                  <a:pt x="4649788" y="3416895"/>
                </a:cubicBezTo>
                <a:cubicBezTo>
                  <a:pt x="4649788" y="2726465"/>
                  <a:pt x="4511344" y="2213835"/>
                  <a:pt x="4234458" y="1879005"/>
                </a:cubicBezTo>
                <a:cubicBezTo>
                  <a:pt x="3957571" y="1544175"/>
                  <a:pt x="3614539" y="1376760"/>
                  <a:pt x="3205361" y="1376760"/>
                </a:cubicBezTo>
                <a:cubicBezTo>
                  <a:pt x="2779779" y="1376760"/>
                  <a:pt x="2426427" y="1541132"/>
                  <a:pt x="2145308" y="1869877"/>
                </a:cubicBezTo>
                <a:cubicBezTo>
                  <a:pt x="1864320" y="2198489"/>
                  <a:pt x="1723827" y="2685256"/>
                  <a:pt x="1723827" y="333017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 rot="0" flipH="0" flipV="0">
            <a:off x="4881065" y="973286"/>
            <a:ext cx="56954" cy="68776"/>
          </a:xfrm>
          <a:custGeom>
            <a:pathLst>
              <a:path w="6175838" h="6877645">
                <a:moveTo>
                  <a:pt x="4321969" y="4632127"/>
                </a:moveTo>
                <a:lnTo>
                  <a:pt x="6058098" y="4923632"/>
                </a:lnTo>
                <a:cubicBezTo>
                  <a:pt x="5834790" y="5560484"/>
                  <a:pt x="5482365" y="6045399"/>
                  <a:pt x="5000823" y="6378377"/>
                </a:cubicBezTo>
                <a:cubicBezTo>
                  <a:pt x="4519282" y="6711223"/>
                  <a:pt x="3916826" y="6877645"/>
                  <a:pt x="3193455" y="6877645"/>
                </a:cubicBezTo>
                <a:cubicBezTo>
                  <a:pt x="2048338" y="6877645"/>
                  <a:pt x="1200944" y="6503856"/>
                  <a:pt x="651272" y="5756275"/>
                </a:cubicBezTo>
                <a:cubicBezTo>
                  <a:pt x="217091" y="5157259"/>
                  <a:pt x="0" y="4401278"/>
                  <a:pt x="0" y="3488333"/>
                </a:cubicBezTo>
                <a:cubicBezTo>
                  <a:pt x="0" y="2397853"/>
                  <a:pt x="285221" y="1543844"/>
                  <a:pt x="855663" y="926307"/>
                </a:cubicBezTo>
                <a:cubicBezTo>
                  <a:pt x="1426104" y="308769"/>
                  <a:pt x="2147491" y="0"/>
                  <a:pt x="3019822" y="0"/>
                </a:cubicBezTo>
                <a:cubicBezTo>
                  <a:pt x="3999442" y="0"/>
                  <a:pt x="4772422" y="322990"/>
                  <a:pt x="5338763" y="968971"/>
                </a:cubicBezTo>
                <a:cubicBezTo>
                  <a:pt x="5905103" y="1614819"/>
                  <a:pt x="6175838" y="2604162"/>
                  <a:pt x="6150967" y="3937000"/>
                </a:cubicBezTo>
                <a:lnTo>
                  <a:pt x="1785938" y="3937000"/>
                </a:lnTo>
                <a:cubicBezTo>
                  <a:pt x="1798373" y="4454261"/>
                  <a:pt x="1938933" y="4856626"/>
                  <a:pt x="2207617" y="5144096"/>
                </a:cubicBezTo>
                <a:cubicBezTo>
                  <a:pt x="2476302" y="5431566"/>
                  <a:pt x="2811132" y="5575300"/>
                  <a:pt x="3212108" y="5575300"/>
                </a:cubicBezTo>
                <a:cubicBezTo>
                  <a:pt x="3484893" y="5575300"/>
                  <a:pt x="3714287" y="5500820"/>
                  <a:pt x="3900289" y="5351860"/>
                </a:cubicBezTo>
                <a:cubicBezTo>
                  <a:pt x="4086291" y="5202899"/>
                  <a:pt x="4226851" y="4962988"/>
                  <a:pt x="4321969" y="4632127"/>
                </a:cubicBezTo>
                <a:close/>
                <a:moveTo>
                  <a:pt x="4420989" y="2870399"/>
                </a:moveTo>
                <a:cubicBezTo>
                  <a:pt x="4408554" y="2368352"/>
                  <a:pt x="4278313" y="1986690"/>
                  <a:pt x="4030266" y="1725415"/>
                </a:cubicBezTo>
                <a:cubicBezTo>
                  <a:pt x="3782351" y="1464006"/>
                  <a:pt x="3480594" y="1333302"/>
                  <a:pt x="3124994" y="1333302"/>
                </a:cubicBezTo>
                <a:cubicBezTo>
                  <a:pt x="2744788" y="1333302"/>
                  <a:pt x="2430727" y="1471216"/>
                  <a:pt x="2182813" y="1747044"/>
                </a:cubicBezTo>
                <a:cubicBezTo>
                  <a:pt x="1934766" y="2022740"/>
                  <a:pt x="1812859" y="2397192"/>
                  <a:pt x="1817092" y="28703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 rot="0" flipH="0" flipV="0">
            <a:off x="4951331" y="974738"/>
            <a:ext cx="70061" cy="65857"/>
          </a:xfrm>
          <a:custGeom>
            <a:pathLst>
              <a:path w="7596982" h="6585743">
                <a:moveTo>
                  <a:pt x="0" y="0"/>
                </a:moveTo>
                <a:lnTo>
                  <a:pt x="2158008" y="0"/>
                </a:lnTo>
                <a:lnTo>
                  <a:pt x="3795316" y="4588867"/>
                </a:lnTo>
                <a:lnTo>
                  <a:pt x="5445125" y="0"/>
                </a:lnTo>
                <a:lnTo>
                  <a:pt x="7596982" y="0"/>
                </a:lnTo>
                <a:lnTo>
                  <a:pt x="7596982" y="6585743"/>
                </a:lnTo>
                <a:lnTo>
                  <a:pt x="6114852" y="6585743"/>
                </a:lnTo>
                <a:lnTo>
                  <a:pt x="6114852" y="2251075"/>
                </a:lnTo>
                <a:lnTo>
                  <a:pt x="4508500" y="6585743"/>
                </a:lnTo>
                <a:lnTo>
                  <a:pt x="3020219" y="6585743"/>
                </a:lnTo>
                <a:lnTo>
                  <a:pt x="1488282" y="2251075"/>
                </a:lnTo>
                <a:lnTo>
                  <a:pt x="1488282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 rot="0" flipH="0" flipV="0">
            <a:off x="5032855" y="973286"/>
            <a:ext cx="56954" cy="68776"/>
          </a:xfrm>
          <a:custGeom>
            <a:pathLst>
              <a:path w="6175838" h="6877645">
                <a:moveTo>
                  <a:pt x="4321969" y="4632127"/>
                </a:moveTo>
                <a:lnTo>
                  <a:pt x="6058098" y="4923632"/>
                </a:lnTo>
                <a:cubicBezTo>
                  <a:pt x="5834790" y="5560484"/>
                  <a:pt x="5482365" y="6045399"/>
                  <a:pt x="5000823" y="6378377"/>
                </a:cubicBezTo>
                <a:cubicBezTo>
                  <a:pt x="4519282" y="6711223"/>
                  <a:pt x="3916826" y="6877645"/>
                  <a:pt x="3193455" y="6877645"/>
                </a:cubicBezTo>
                <a:cubicBezTo>
                  <a:pt x="2048338" y="6877645"/>
                  <a:pt x="1200944" y="6503856"/>
                  <a:pt x="651272" y="5756275"/>
                </a:cubicBezTo>
                <a:cubicBezTo>
                  <a:pt x="217091" y="5157259"/>
                  <a:pt x="0" y="4401278"/>
                  <a:pt x="0" y="3488333"/>
                </a:cubicBezTo>
                <a:cubicBezTo>
                  <a:pt x="0" y="2397853"/>
                  <a:pt x="285221" y="1543844"/>
                  <a:pt x="855663" y="926307"/>
                </a:cubicBezTo>
                <a:cubicBezTo>
                  <a:pt x="1426104" y="308769"/>
                  <a:pt x="2147491" y="0"/>
                  <a:pt x="3019822" y="0"/>
                </a:cubicBezTo>
                <a:cubicBezTo>
                  <a:pt x="3999442" y="0"/>
                  <a:pt x="4772422" y="322990"/>
                  <a:pt x="5338763" y="968971"/>
                </a:cubicBezTo>
                <a:cubicBezTo>
                  <a:pt x="5905103" y="1614819"/>
                  <a:pt x="6175838" y="2604162"/>
                  <a:pt x="6150967" y="3937000"/>
                </a:cubicBezTo>
                <a:lnTo>
                  <a:pt x="1785938" y="3937000"/>
                </a:lnTo>
                <a:cubicBezTo>
                  <a:pt x="1798373" y="4454261"/>
                  <a:pt x="1938933" y="4856626"/>
                  <a:pt x="2207617" y="5144096"/>
                </a:cubicBezTo>
                <a:cubicBezTo>
                  <a:pt x="2476302" y="5431566"/>
                  <a:pt x="2811132" y="5575300"/>
                  <a:pt x="3212108" y="5575300"/>
                </a:cubicBezTo>
                <a:cubicBezTo>
                  <a:pt x="3484893" y="5575300"/>
                  <a:pt x="3714287" y="5500820"/>
                  <a:pt x="3900289" y="5351860"/>
                </a:cubicBezTo>
                <a:cubicBezTo>
                  <a:pt x="4086291" y="5202899"/>
                  <a:pt x="4226851" y="4962988"/>
                  <a:pt x="4321969" y="4632127"/>
                </a:cubicBezTo>
                <a:close/>
                <a:moveTo>
                  <a:pt x="4420989" y="2870399"/>
                </a:moveTo>
                <a:cubicBezTo>
                  <a:pt x="4408554" y="2368352"/>
                  <a:pt x="4278313" y="1986690"/>
                  <a:pt x="4030266" y="1725415"/>
                </a:cubicBezTo>
                <a:cubicBezTo>
                  <a:pt x="3782351" y="1464006"/>
                  <a:pt x="3480594" y="1333302"/>
                  <a:pt x="3124994" y="1333302"/>
                </a:cubicBezTo>
                <a:cubicBezTo>
                  <a:pt x="2744788" y="1333302"/>
                  <a:pt x="2430727" y="1471216"/>
                  <a:pt x="2182813" y="1747044"/>
                </a:cubicBezTo>
                <a:cubicBezTo>
                  <a:pt x="1934766" y="2022740"/>
                  <a:pt x="1812859" y="2397192"/>
                  <a:pt x="1817092" y="28703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 rot="0" flipH="0" flipV="0">
            <a:off x="5102065" y="974738"/>
            <a:ext cx="55188" cy="65857"/>
          </a:xfrm>
          <a:custGeom>
            <a:pathLst>
              <a:path w="5984280" h="6585743">
                <a:moveTo>
                  <a:pt x="0" y="0"/>
                </a:moveTo>
                <a:lnTo>
                  <a:pt x="1742480" y="0"/>
                </a:lnTo>
                <a:lnTo>
                  <a:pt x="1742480" y="2412206"/>
                </a:lnTo>
                <a:lnTo>
                  <a:pt x="4235648" y="2412206"/>
                </a:lnTo>
                <a:lnTo>
                  <a:pt x="4235648" y="0"/>
                </a:lnTo>
                <a:lnTo>
                  <a:pt x="5984280" y="0"/>
                </a:lnTo>
                <a:lnTo>
                  <a:pt x="5984280" y="6585743"/>
                </a:lnTo>
                <a:lnTo>
                  <a:pt x="4235648" y="6585743"/>
                </a:lnTo>
                <a:lnTo>
                  <a:pt x="4235648" y="3819922"/>
                </a:lnTo>
                <a:lnTo>
                  <a:pt x="1742480" y="3819922"/>
                </a:lnTo>
                <a:lnTo>
                  <a:pt x="1742480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 rot="0" flipH="0" flipV="0">
            <a:off x="5172807" y="974738"/>
            <a:ext cx="55188" cy="65857"/>
          </a:xfrm>
          <a:custGeom>
            <a:pathLst>
              <a:path w="5984280" h="6585743">
                <a:moveTo>
                  <a:pt x="0" y="0"/>
                </a:moveTo>
                <a:lnTo>
                  <a:pt x="1742480" y="0"/>
                </a:lnTo>
                <a:lnTo>
                  <a:pt x="1742480" y="2412206"/>
                </a:lnTo>
                <a:lnTo>
                  <a:pt x="4235648" y="2412206"/>
                </a:lnTo>
                <a:lnTo>
                  <a:pt x="4235648" y="0"/>
                </a:lnTo>
                <a:lnTo>
                  <a:pt x="5984280" y="0"/>
                </a:lnTo>
                <a:lnTo>
                  <a:pt x="5984280" y="6585743"/>
                </a:lnTo>
                <a:lnTo>
                  <a:pt x="4235648" y="6585743"/>
                </a:lnTo>
                <a:lnTo>
                  <a:pt x="4235648" y="3819922"/>
                </a:lnTo>
                <a:lnTo>
                  <a:pt x="1742480" y="3819922"/>
                </a:lnTo>
                <a:lnTo>
                  <a:pt x="1742480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 rot="0" flipH="0" flipV="0">
            <a:off x="5244250" y="974738"/>
            <a:ext cx="83885" cy="65857"/>
          </a:xfrm>
          <a:custGeom>
            <a:pathLst>
              <a:path w="9095979" h="6585743">
                <a:moveTo>
                  <a:pt x="0" y="0"/>
                </a:moveTo>
                <a:lnTo>
                  <a:pt x="1742679" y="0"/>
                </a:lnTo>
                <a:lnTo>
                  <a:pt x="1742679" y="2734865"/>
                </a:lnTo>
                <a:lnTo>
                  <a:pt x="3490516" y="2734865"/>
                </a:lnTo>
                <a:cubicBezTo>
                  <a:pt x="4176581" y="2734865"/>
                  <a:pt x="4700389" y="2783416"/>
                  <a:pt x="5061943" y="2880518"/>
                </a:cubicBezTo>
                <a:cubicBezTo>
                  <a:pt x="5423496" y="2977621"/>
                  <a:pt x="5729288" y="3189486"/>
                  <a:pt x="5979319" y="3516114"/>
                </a:cubicBezTo>
                <a:cubicBezTo>
                  <a:pt x="6229350" y="3842742"/>
                  <a:pt x="6354366" y="4227248"/>
                  <a:pt x="6354366" y="4669631"/>
                </a:cubicBezTo>
                <a:cubicBezTo>
                  <a:pt x="6354366" y="5306218"/>
                  <a:pt x="6135291" y="5784717"/>
                  <a:pt x="5697141" y="6105128"/>
                </a:cubicBezTo>
                <a:cubicBezTo>
                  <a:pt x="5259123" y="6425538"/>
                  <a:pt x="4602031" y="6585743"/>
                  <a:pt x="3725863" y="6585743"/>
                </a:cubicBezTo>
                <a:lnTo>
                  <a:pt x="0" y="6585743"/>
                </a:lnTo>
                <a:close/>
                <a:moveTo>
                  <a:pt x="1742679" y="5481836"/>
                </a:moveTo>
                <a:lnTo>
                  <a:pt x="3359944" y="5481836"/>
                </a:lnTo>
                <a:cubicBezTo>
                  <a:pt x="3781293" y="5481836"/>
                  <a:pt x="4086953" y="5415690"/>
                  <a:pt x="4276924" y="5283398"/>
                </a:cubicBezTo>
                <a:cubicBezTo>
                  <a:pt x="4467027" y="5151107"/>
                  <a:pt x="4562079" y="4936133"/>
                  <a:pt x="4562079" y="4638476"/>
                </a:cubicBezTo>
                <a:cubicBezTo>
                  <a:pt x="4562079" y="4320183"/>
                  <a:pt x="4439179" y="4102166"/>
                  <a:pt x="4193382" y="3984426"/>
                </a:cubicBezTo>
                <a:cubicBezTo>
                  <a:pt x="3947716" y="3866554"/>
                  <a:pt x="3506722" y="3807618"/>
                  <a:pt x="2870399" y="3807618"/>
                </a:cubicBezTo>
                <a:lnTo>
                  <a:pt x="1742679" y="3807618"/>
                </a:lnTo>
                <a:close/>
                <a:moveTo>
                  <a:pt x="7353499" y="0"/>
                </a:moveTo>
                <a:lnTo>
                  <a:pt x="9095979" y="0"/>
                </a:lnTo>
                <a:lnTo>
                  <a:pt x="9095979" y="6585743"/>
                </a:lnTo>
                <a:lnTo>
                  <a:pt x="7353499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 rot="0" flipH="0" flipV="0">
            <a:off x="5343730" y="948013"/>
            <a:ext cx="55947" cy="92583"/>
          </a:xfrm>
          <a:custGeom>
            <a:pathLst>
              <a:path w="6066631" h="9258300">
                <a:moveTo>
                  <a:pt x="0" y="2672557"/>
                </a:moveTo>
                <a:lnTo>
                  <a:pt x="1674416" y="2672557"/>
                </a:lnTo>
                <a:lnTo>
                  <a:pt x="1674416" y="6808788"/>
                </a:lnTo>
                <a:lnTo>
                  <a:pt x="4354909" y="2672557"/>
                </a:lnTo>
                <a:lnTo>
                  <a:pt x="6066631" y="2672557"/>
                </a:lnTo>
                <a:lnTo>
                  <a:pt x="6066631" y="9258300"/>
                </a:lnTo>
                <a:lnTo>
                  <a:pt x="4392216" y="9258300"/>
                </a:lnTo>
                <a:lnTo>
                  <a:pt x="4392216" y="5047655"/>
                </a:lnTo>
                <a:lnTo>
                  <a:pt x="1674416" y="9258300"/>
                </a:lnTo>
                <a:lnTo>
                  <a:pt x="0" y="9258300"/>
                </a:lnTo>
                <a:close/>
                <a:moveTo>
                  <a:pt x="4175125" y="0"/>
                </a:moveTo>
                <a:lnTo>
                  <a:pt x="5024834" y="0"/>
                </a:lnTo>
                <a:cubicBezTo>
                  <a:pt x="4975225" y="561975"/>
                  <a:pt x="4777713" y="1003036"/>
                  <a:pt x="4432300" y="1323182"/>
                </a:cubicBezTo>
                <a:cubicBezTo>
                  <a:pt x="4086886" y="1643327"/>
                  <a:pt x="3639145" y="1803400"/>
                  <a:pt x="3089076" y="1803400"/>
                </a:cubicBezTo>
                <a:cubicBezTo>
                  <a:pt x="2539008" y="1803400"/>
                  <a:pt x="2091267" y="1643327"/>
                  <a:pt x="1745853" y="1323182"/>
                </a:cubicBezTo>
                <a:cubicBezTo>
                  <a:pt x="1400572" y="1003036"/>
                  <a:pt x="1203126" y="561975"/>
                  <a:pt x="1153517" y="0"/>
                </a:cubicBezTo>
                <a:lnTo>
                  <a:pt x="2003226" y="0"/>
                </a:lnTo>
                <a:cubicBezTo>
                  <a:pt x="2032198" y="293159"/>
                  <a:pt x="2135584" y="515144"/>
                  <a:pt x="2313384" y="665957"/>
                </a:cubicBezTo>
                <a:cubicBezTo>
                  <a:pt x="2491316" y="816637"/>
                  <a:pt x="2749947" y="891977"/>
                  <a:pt x="3089275" y="891977"/>
                </a:cubicBezTo>
                <a:cubicBezTo>
                  <a:pt x="3428471" y="891977"/>
                  <a:pt x="3687035" y="816637"/>
                  <a:pt x="3864967" y="665957"/>
                </a:cubicBezTo>
                <a:cubicBezTo>
                  <a:pt x="4042899" y="515144"/>
                  <a:pt x="4146285" y="293159"/>
                  <a:pt x="4175125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 rot="0" flipH="0" flipV="0">
            <a:off x="5448161" y="974703"/>
            <a:ext cx="53923" cy="65857"/>
          </a:xfrm>
          <a:custGeom>
            <a:pathLst>
              <a:path w="5847159" h="6585744">
                <a:moveTo>
                  <a:pt x="0" y="0"/>
                </a:moveTo>
                <a:lnTo>
                  <a:pt x="5847159" y="0"/>
                </a:lnTo>
                <a:lnTo>
                  <a:pt x="5847159" y="6585744"/>
                </a:lnTo>
                <a:lnTo>
                  <a:pt x="4104680" y="6585744"/>
                </a:lnTo>
                <a:lnTo>
                  <a:pt x="4104680" y="1407715"/>
                </a:lnTo>
                <a:lnTo>
                  <a:pt x="1742480" y="1407715"/>
                </a:lnTo>
                <a:lnTo>
                  <a:pt x="1742480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 rot="0" flipH="0" flipV="0">
            <a:off x="5515765" y="973286"/>
            <a:ext cx="62675" cy="68810"/>
          </a:xfrm>
          <a:custGeom>
            <a:pathLst>
              <a:path w="6796087" h="6881018">
                <a:moveTo>
                  <a:pt x="0" y="3347443"/>
                </a:moveTo>
                <a:cubicBezTo>
                  <a:pt x="0" y="2768931"/>
                  <a:pt x="142610" y="2209007"/>
                  <a:pt x="427831" y="1667669"/>
                </a:cubicBezTo>
                <a:cubicBezTo>
                  <a:pt x="713052" y="1126332"/>
                  <a:pt x="1117070" y="713053"/>
                  <a:pt x="1639887" y="427832"/>
                </a:cubicBezTo>
                <a:cubicBezTo>
                  <a:pt x="2162836" y="142611"/>
                  <a:pt x="2746771" y="0"/>
                  <a:pt x="3391693" y="0"/>
                </a:cubicBezTo>
                <a:cubicBezTo>
                  <a:pt x="4387982" y="0"/>
                  <a:pt x="5204420" y="323454"/>
                  <a:pt x="5841007" y="970360"/>
                </a:cubicBezTo>
                <a:cubicBezTo>
                  <a:pt x="6477727" y="1617134"/>
                  <a:pt x="6796087" y="2434300"/>
                  <a:pt x="6796087" y="3421857"/>
                </a:cubicBezTo>
                <a:cubicBezTo>
                  <a:pt x="6796087" y="4417881"/>
                  <a:pt x="6474684" y="5243447"/>
                  <a:pt x="5831879" y="5898555"/>
                </a:cubicBezTo>
                <a:cubicBezTo>
                  <a:pt x="5189074" y="6553531"/>
                  <a:pt x="4379846" y="6881018"/>
                  <a:pt x="3404195" y="6881018"/>
                </a:cubicBezTo>
                <a:cubicBezTo>
                  <a:pt x="2800548" y="6881018"/>
                  <a:pt x="2224881" y="6744626"/>
                  <a:pt x="1677193" y="6471841"/>
                </a:cubicBezTo>
                <a:cubicBezTo>
                  <a:pt x="1129506" y="6199056"/>
                  <a:pt x="713052" y="5799204"/>
                  <a:pt x="427831" y="5272286"/>
                </a:cubicBezTo>
                <a:cubicBezTo>
                  <a:pt x="142610" y="4745369"/>
                  <a:pt x="0" y="4103754"/>
                  <a:pt x="0" y="3347443"/>
                </a:cubicBezTo>
                <a:close/>
                <a:moveTo>
                  <a:pt x="1785937" y="3440510"/>
                </a:moveTo>
                <a:cubicBezTo>
                  <a:pt x="1785937" y="4093369"/>
                  <a:pt x="1940917" y="4593366"/>
                  <a:pt x="2250876" y="4940499"/>
                </a:cubicBezTo>
                <a:cubicBezTo>
                  <a:pt x="2560835" y="5287500"/>
                  <a:pt x="2943225" y="5461000"/>
                  <a:pt x="3398043" y="5461000"/>
                </a:cubicBezTo>
                <a:cubicBezTo>
                  <a:pt x="3852730" y="5461000"/>
                  <a:pt x="4233994" y="5287500"/>
                  <a:pt x="4541837" y="4940499"/>
                </a:cubicBezTo>
                <a:cubicBezTo>
                  <a:pt x="4849812" y="4593366"/>
                  <a:pt x="5003800" y="4089268"/>
                  <a:pt x="5003800" y="3428207"/>
                </a:cubicBezTo>
                <a:cubicBezTo>
                  <a:pt x="5003800" y="2783682"/>
                  <a:pt x="4849812" y="2287919"/>
                  <a:pt x="4541837" y="1940918"/>
                </a:cubicBezTo>
                <a:cubicBezTo>
                  <a:pt x="4233994" y="1593784"/>
                  <a:pt x="3852730" y="1420218"/>
                  <a:pt x="3398043" y="1420218"/>
                </a:cubicBezTo>
                <a:cubicBezTo>
                  <a:pt x="2943225" y="1420218"/>
                  <a:pt x="2560835" y="1593784"/>
                  <a:pt x="2250876" y="1940918"/>
                </a:cubicBezTo>
                <a:cubicBezTo>
                  <a:pt x="1940917" y="2287919"/>
                  <a:pt x="1785937" y="2787783"/>
                  <a:pt x="1785937" y="344051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 rot="0" flipH="0" flipV="0">
            <a:off x="5590404" y="974306"/>
            <a:ext cx="50898" cy="66290"/>
          </a:xfrm>
          <a:custGeom>
            <a:pathLst>
              <a:path w="5519143" h="6629003">
                <a:moveTo>
                  <a:pt x="0" y="43260"/>
                </a:moveTo>
                <a:lnTo>
                  <a:pt x="1736329" y="43260"/>
                </a:lnTo>
                <a:lnTo>
                  <a:pt x="1736329" y="2734668"/>
                </a:lnTo>
                <a:cubicBezTo>
                  <a:pt x="2025783" y="2701595"/>
                  <a:pt x="2230438" y="2612695"/>
                  <a:pt x="2350294" y="2467968"/>
                </a:cubicBezTo>
                <a:cubicBezTo>
                  <a:pt x="2470150" y="2323240"/>
                  <a:pt x="2614811" y="2006997"/>
                  <a:pt x="2784277" y="1519238"/>
                </a:cubicBezTo>
                <a:cubicBezTo>
                  <a:pt x="3007585" y="870215"/>
                  <a:pt x="3251531" y="454753"/>
                  <a:pt x="3516114" y="272852"/>
                </a:cubicBezTo>
                <a:cubicBezTo>
                  <a:pt x="3780698" y="90951"/>
                  <a:pt x="4127964" y="0"/>
                  <a:pt x="4557911" y="0"/>
                </a:cubicBezTo>
                <a:cubicBezTo>
                  <a:pt x="4690203" y="0"/>
                  <a:pt x="4919663" y="10319"/>
                  <a:pt x="5246291" y="30957"/>
                </a:cubicBezTo>
                <a:lnTo>
                  <a:pt x="5252443" y="1184275"/>
                </a:lnTo>
                <a:cubicBezTo>
                  <a:pt x="4793523" y="1184275"/>
                  <a:pt x="4499968" y="1227733"/>
                  <a:pt x="4371777" y="1314649"/>
                </a:cubicBezTo>
                <a:cubicBezTo>
                  <a:pt x="4243718" y="1405533"/>
                  <a:pt x="4105275" y="1676268"/>
                  <a:pt x="3956447" y="2126853"/>
                </a:cubicBezTo>
                <a:cubicBezTo>
                  <a:pt x="3753776" y="2734601"/>
                  <a:pt x="3462272" y="3108789"/>
                  <a:pt x="3081933" y="3249414"/>
                </a:cubicBezTo>
                <a:cubicBezTo>
                  <a:pt x="3631870" y="3402344"/>
                  <a:pt x="4097007" y="3879784"/>
                  <a:pt x="4477346" y="4681736"/>
                </a:cubicBezTo>
                <a:cubicBezTo>
                  <a:pt x="4497983" y="4723144"/>
                  <a:pt x="4520671" y="4766601"/>
                  <a:pt x="4545410" y="4812110"/>
                </a:cubicBezTo>
                <a:lnTo>
                  <a:pt x="5519143" y="6629003"/>
                </a:lnTo>
                <a:lnTo>
                  <a:pt x="3646289" y="6629003"/>
                </a:lnTo>
                <a:lnTo>
                  <a:pt x="2778125" y="4725194"/>
                </a:lnTo>
                <a:cubicBezTo>
                  <a:pt x="2600325" y="4340755"/>
                  <a:pt x="2446338" y="4093766"/>
                  <a:pt x="2316163" y="3984228"/>
                </a:cubicBezTo>
                <a:cubicBezTo>
                  <a:pt x="2185988" y="3874691"/>
                  <a:pt x="1992710" y="3819922"/>
                  <a:pt x="1736329" y="3819922"/>
                </a:cubicBezTo>
                <a:lnTo>
                  <a:pt x="1736329" y="6629003"/>
                </a:lnTo>
                <a:lnTo>
                  <a:pt x="0" y="662900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 rot="0" flipH="0" flipV="0">
            <a:off x="5642004" y="974729"/>
            <a:ext cx="62449" cy="92584"/>
          </a:xfrm>
          <a:custGeom>
            <a:pathLst>
              <a:path w="6771680" h="9258497">
                <a:moveTo>
                  <a:pt x="0" y="0"/>
                </a:moveTo>
                <a:lnTo>
                  <a:pt x="1854002" y="0"/>
                </a:lnTo>
                <a:lnTo>
                  <a:pt x="3429199" y="4675782"/>
                </a:lnTo>
                <a:lnTo>
                  <a:pt x="4967089" y="0"/>
                </a:lnTo>
                <a:lnTo>
                  <a:pt x="6771680" y="0"/>
                </a:lnTo>
                <a:lnTo>
                  <a:pt x="4446191" y="6337696"/>
                </a:lnTo>
                <a:lnTo>
                  <a:pt x="4030663" y="7484863"/>
                </a:lnTo>
                <a:cubicBezTo>
                  <a:pt x="3877734" y="7869435"/>
                  <a:pt x="3732014" y="8162990"/>
                  <a:pt x="3593505" y="8365528"/>
                </a:cubicBezTo>
                <a:cubicBezTo>
                  <a:pt x="3454995" y="8568067"/>
                  <a:pt x="3295782" y="8732373"/>
                  <a:pt x="3115866" y="8858447"/>
                </a:cubicBezTo>
                <a:cubicBezTo>
                  <a:pt x="2936081" y="8984521"/>
                  <a:pt x="2714956" y="9082681"/>
                  <a:pt x="2452489" y="9152928"/>
                </a:cubicBezTo>
                <a:cubicBezTo>
                  <a:pt x="2190022" y="9223307"/>
                  <a:pt x="1893425" y="9258497"/>
                  <a:pt x="1562695" y="9258497"/>
                </a:cubicBezTo>
                <a:cubicBezTo>
                  <a:pt x="1227733" y="9258497"/>
                  <a:pt x="899054" y="9223374"/>
                  <a:pt x="576660" y="9153127"/>
                </a:cubicBezTo>
                <a:lnTo>
                  <a:pt x="421680" y="7788869"/>
                </a:lnTo>
                <a:cubicBezTo>
                  <a:pt x="694465" y="7842579"/>
                  <a:pt x="940395" y="7869435"/>
                  <a:pt x="1159470" y="7869435"/>
                </a:cubicBezTo>
                <a:cubicBezTo>
                  <a:pt x="1564680" y="7869435"/>
                  <a:pt x="1864387" y="7750570"/>
                  <a:pt x="2058591" y="7512842"/>
                </a:cubicBezTo>
                <a:cubicBezTo>
                  <a:pt x="2252927" y="7275114"/>
                  <a:pt x="2401822" y="6972299"/>
                  <a:pt x="2505274" y="660439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 rot="0" flipH="0" flipV="0">
            <a:off x="5714146" y="974703"/>
            <a:ext cx="53923" cy="65857"/>
          </a:xfrm>
          <a:custGeom>
            <a:pathLst>
              <a:path w="5847159" h="6585744">
                <a:moveTo>
                  <a:pt x="0" y="0"/>
                </a:moveTo>
                <a:lnTo>
                  <a:pt x="5847159" y="0"/>
                </a:lnTo>
                <a:lnTo>
                  <a:pt x="5847159" y="6585744"/>
                </a:lnTo>
                <a:lnTo>
                  <a:pt x="4104680" y="6585744"/>
                </a:lnTo>
                <a:lnTo>
                  <a:pt x="4104680" y="1407715"/>
                </a:lnTo>
                <a:lnTo>
                  <a:pt x="1742480" y="1407715"/>
                </a:lnTo>
                <a:lnTo>
                  <a:pt x="1742480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 rot="0" flipH="0" flipV="0">
            <a:off x="5781255" y="973286"/>
            <a:ext cx="57012" cy="68794"/>
          </a:xfrm>
          <a:custGeom>
            <a:pathLst>
              <a:path w="6182122" h="6879431">
                <a:moveTo>
                  <a:pt x="1760736" y="2157413"/>
                </a:moveTo>
                <a:lnTo>
                  <a:pt x="179785" y="1872258"/>
                </a:lnTo>
                <a:cubicBezTo>
                  <a:pt x="357452" y="1235803"/>
                  <a:pt x="663311" y="764646"/>
                  <a:pt x="1097360" y="458788"/>
                </a:cubicBezTo>
                <a:cubicBezTo>
                  <a:pt x="1531409" y="152930"/>
                  <a:pt x="2176331" y="0"/>
                  <a:pt x="3032125" y="0"/>
                </a:cubicBezTo>
                <a:cubicBezTo>
                  <a:pt x="3809207" y="0"/>
                  <a:pt x="4387917" y="92010"/>
                  <a:pt x="4768255" y="276027"/>
                </a:cubicBezTo>
                <a:cubicBezTo>
                  <a:pt x="5148593" y="459912"/>
                  <a:pt x="5416220" y="693341"/>
                  <a:pt x="5571133" y="976313"/>
                </a:cubicBezTo>
                <a:cubicBezTo>
                  <a:pt x="5726179" y="1259285"/>
                  <a:pt x="5803702" y="1778861"/>
                  <a:pt x="5803702" y="2535040"/>
                </a:cubicBezTo>
                <a:lnTo>
                  <a:pt x="5785247" y="4567635"/>
                </a:lnTo>
                <a:cubicBezTo>
                  <a:pt x="5785247" y="5146146"/>
                  <a:pt x="5813095" y="5572787"/>
                  <a:pt x="5868789" y="5847557"/>
                </a:cubicBezTo>
                <a:cubicBezTo>
                  <a:pt x="5924617" y="6122194"/>
                  <a:pt x="6029061" y="6416543"/>
                  <a:pt x="6182122" y="6730604"/>
                </a:cubicBezTo>
                <a:lnTo>
                  <a:pt x="4458097" y="6730604"/>
                </a:lnTo>
                <a:cubicBezTo>
                  <a:pt x="4412589" y="6614848"/>
                  <a:pt x="4356762" y="6443266"/>
                  <a:pt x="4290616" y="6215857"/>
                </a:cubicBezTo>
                <a:cubicBezTo>
                  <a:pt x="4261776" y="6112537"/>
                  <a:pt x="4241139" y="6044341"/>
                  <a:pt x="4228704" y="6011268"/>
                </a:cubicBezTo>
                <a:cubicBezTo>
                  <a:pt x="3931047" y="6300590"/>
                  <a:pt x="3612754" y="6517614"/>
                  <a:pt x="3273822" y="6662341"/>
                </a:cubicBezTo>
                <a:cubicBezTo>
                  <a:pt x="2934891" y="6807067"/>
                  <a:pt x="2573206" y="6879431"/>
                  <a:pt x="2188766" y="6879431"/>
                </a:cubicBezTo>
                <a:cubicBezTo>
                  <a:pt x="1510904" y="6879431"/>
                  <a:pt x="976644" y="6695546"/>
                  <a:pt x="585986" y="6327775"/>
                </a:cubicBezTo>
                <a:cubicBezTo>
                  <a:pt x="195329" y="5960005"/>
                  <a:pt x="0" y="5495198"/>
                  <a:pt x="0" y="4933355"/>
                </a:cubicBezTo>
                <a:cubicBezTo>
                  <a:pt x="0" y="4561616"/>
                  <a:pt x="88900" y="4230159"/>
                  <a:pt x="266700" y="3938985"/>
                </a:cubicBezTo>
                <a:cubicBezTo>
                  <a:pt x="444500" y="3647679"/>
                  <a:pt x="693539" y="3424569"/>
                  <a:pt x="1013818" y="3269655"/>
                </a:cubicBezTo>
                <a:cubicBezTo>
                  <a:pt x="1334228" y="3114609"/>
                  <a:pt x="1796124" y="2979275"/>
                  <a:pt x="2399507" y="2863652"/>
                </a:cubicBezTo>
                <a:cubicBezTo>
                  <a:pt x="3213762" y="2710723"/>
                  <a:pt x="3777986" y="2568179"/>
                  <a:pt x="4092179" y="2436019"/>
                </a:cubicBezTo>
                <a:lnTo>
                  <a:pt x="4092179" y="2262585"/>
                </a:lnTo>
                <a:cubicBezTo>
                  <a:pt x="4092179" y="1928019"/>
                  <a:pt x="4009496" y="1689497"/>
                  <a:pt x="3844132" y="1547019"/>
                </a:cubicBezTo>
                <a:cubicBezTo>
                  <a:pt x="3678767" y="1404541"/>
                  <a:pt x="3366757" y="1333302"/>
                  <a:pt x="2908102" y="1333302"/>
                </a:cubicBezTo>
                <a:cubicBezTo>
                  <a:pt x="2598010" y="1333302"/>
                  <a:pt x="2356115" y="1394222"/>
                  <a:pt x="2182416" y="1516063"/>
                </a:cubicBezTo>
                <a:cubicBezTo>
                  <a:pt x="2008849" y="1637904"/>
                  <a:pt x="1868289" y="1851687"/>
                  <a:pt x="1760736" y="2157413"/>
                </a:cubicBezTo>
                <a:close/>
                <a:moveTo>
                  <a:pt x="4092179" y="3569891"/>
                </a:moveTo>
                <a:cubicBezTo>
                  <a:pt x="3869003" y="3644239"/>
                  <a:pt x="3515585" y="3733073"/>
                  <a:pt x="3031927" y="3836393"/>
                </a:cubicBezTo>
                <a:cubicBezTo>
                  <a:pt x="2548401" y="3939580"/>
                  <a:pt x="2232290" y="4040717"/>
                  <a:pt x="2083594" y="4139804"/>
                </a:cubicBezTo>
                <a:cubicBezTo>
                  <a:pt x="1856317" y="4300935"/>
                  <a:pt x="1742679" y="4505392"/>
                  <a:pt x="1742679" y="4753174"/>
                </a:cubicBezTo>
                <a:cubicBezTo>
                  <a:pt x="1742679" y="4996988"/>
                  <a:pt x="1833563" y="5207662"/>
                  <a:pt x="2015332" y="5385197"/>
                </a:cubicBezTo>
                <a:cubicBezTo>
                  <a:pt x="2197233" y="5562733"/>
                  <a:pt x="2428743" y="5651500"/>
                  <a:pt x="2709863" y="5651500"/>
                </a:cubicBezTo>
                <a:cubicBezTo>
                  <a:pt x="3023923" y="5651500"/>
                  <a:pt x="3323564" y="5548247"/>
                  <a:pt x="3608785" y="5341740"/>
                </a:cubicBezTo>
                <a:cubicBezTo>
                  <a:pt x="3819525" y="5184842"/>
                  <a:pt x="3957968" y="4992820"/>
                  <a:pt x="4024114" y="4765675"/>
                </a:cubicBezTo>
                <a:cubicBezTo>
                  <a:pt x="4069490" y="4616980"/>
                  <a:pt x="4092179" y="4334008"/>
                  <a:pt x="4092179" y="391676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 rot="0" flipH="0" flipV="0">
            <a:off x="5843356" y="974703"/>
            <a:ext cx="54959" cy="65857"/>
          </a:xfrm>
          <a:custGeom>
            <a:pathLst>
              <a:path w="5959475" h="6585744">
                <a:moveTo>
                  <a:pt x="0" y="0"/>
                </a:moveTo>
                <a:lnTo>
                  <a:pt x="5959475" y="0"/>
                </a:lnTo>
                <a:lnTo>
                  <a:pt x="5959475" y="1407715"/>
                </a:lnTo>
                <a:lnTo>
                  <a:pt x="3851076" y="1407715"/>
                </a:lnTo>
                <a:lnTo>
                  <a:pt x="3851076" y="6585744"/>
                </a:lnTo>
                <a:lnTo>
                  <a:pt x="2108398" y="6585744"/>
                </a:lnTo>
                <a:lnTo>
                  <a:pt x="2108398" y="1407715"/>
                </a:lnTo>
                <a:lnTo>
                  <a:pt x="0" y="1407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 rot="0" flipH="0" flipV="0">
            <a:off x="5903308" y="973286"/>
            <a:ext cx="56954" cy="68776"/>
          </a:xfrm>
          <a:custGeom>
            <a:pathLst>
              <a:path w="6175838" h="6877645">
                <a:moveTo>
                  <a:pt x="4321969" y="4632127"/>
                </a:moveTo>
                <a:lnTo>
                  <a:pt x="6058098" y="4923632"/>
                </a:lnTo>
                <a:cubicBezTo>
                  <a:pt x="5834790" y="5560484"/>
                  <a:pt x="5482365" y="6045399"/>
                  <a:pt x="5000823" y="6378377"/>
                </a:cubicBezTo>
                <a:cubicBezTo>
                  <a:pt x="4519282" y="6711223"/>
                  <a:pt x="3916826" y="6877645"/>
                  <a:pt x="3193455" y="6877645"/>
                </a:cubicBezTo>
                <a:cubicBezTo>
                  <a:pt x="2048338" y="6877645"/>
                  <a:pt x="1200944" y="6503856"/>
                  <a:pt x="651272" y="5756275"/>
                </a:cubicBezTo>
                <a:cubicBezTo>
                  <a:pt x="217091" y="5157259"/>
                  <a:pt x="0" y="4401278"/>
                  <a:pt x="0" y="3488333"/>
                </a:cubicBezTo>
                <a:cubicBezTo>
                  <a:pt x="0" y="2397853"/>
                  <a:pt x="285221" y="1543844"/>
                  <a:pt x="855663" y="926307"/>
                </a:cubicBezTo>
                <a:cubicBezTo>
                  <a:pt x="1426104" y="308769"/>
                  <a:pt x="2147491" y="0"/>
                  <a:pt x="3019822" y="0"/>
                </a:cubicBezTo>
                <a:cubicBezTo>
                  <a:pt x="3999442" y="0"/>
                  <a:pt x="4772422" y="322990"/>
                  <a:pt x="5338763" y="968971"/>
                </a:cubicBezTo>
                <a:cubicBezTo>
                  <a:pt x="5905103" y="1614819"/>
                  <a:pt x="6175838" y="2604162"/>
                  <a:pt x="6150967" y="3937000"/>
                </a:cubicBezTo>
                <a:lnTo>
                  <a:pt x="1785938" y="3937000"/>
                </a:lnTo>
                <a:cubicBezTo>
                  <a:pt x="1798373" y="4454261"/>
                  <a:pt x="1938933" y="4856626"/>
                  <a:pt x="2207617" y="5144096"/>
                </a:cubicBezTo>
                <a:cubicBezTo>
                  <a:pt x="2476302" y="5431566"/>
                  <a:pt x="2811132" y="5575300"/>
                  <a:pt x="3212108" y="5575300"/>
                </a:cubicBezTo>
                <a:cubicBezTo>
                  <a:pt x="3484893" y="5575300"/>
                  <a:pt x="3714287" y="5500820"/>
                  <a:pt x="3900289" y="5351860"/>
                </a:cubicBezTo>
                <a:cubicBezTo>
                  <a:pt x="4086291" y="5202899"/>
                  <a:pt x="4226851" y="4962988"/>
                  <a:pt x="4321969" y="4632127"/>
                </a:cubicBezTo>
                <a:close/>
                <a:moveTo>
                  <a:pt x="4420989" y="2870399"/>
                </a:moveTo>
                <a:cubicBezTo>
                  <a:pt x="4408554" y="2368352"/>
                  <a:pt x="4278313" y="1986690"/>
                  <a:pt x="4030266" y="1725415"/>
                </a:cubicBezTo>
                <a:cubicBezTo>
                  <a:pt x="3782351" y="1464006"/>
                  <a:pt x="3480594" y="1333302"/>
                  <a:pt x="3124994" y="1333302"/>
                </a:cubicBezTo>
                <a:cubicBezTo>
                  <a:pt x="2744788" y="1333302"/>
                  <a:pt x="2430727" y="1471216"/>
                  <a:pt x="2182813" y="1747044"/>
                </a:cubicBezTo>
                <a:cubicBezTo>
                  <a:pt x="1934766" y="2022740"/>
                  <a:pt x="1812859" y="2397192"/>
                  <a:pt x="1817092" y="28703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 rot="0" flipH="0" flipV="0">
            <a:off x="5966136" y="974768"/>
            <a:ext cx="65167" cy="66970"/>
          </a:xfrm>
          <a:custGeom>
            <a:pathLst>
              <a:path w="7066360" h="6697067">
                <a:moveTo>
                  <a:pt x="1227932" y="0"/>
                </a:moveTo>
                <a:lnTo>
                  <a:pt x="7066360" y="0"/>
                </a:lnTo>
                <a:lnTo>
                  <a:pt x="7066360" y="6585346"/>
                </a:lnTo>
                <a:lnTo>
                  <a:pt x="5330032" y="6585346"/>
                </a:lnTo>
                <a:lnTo>
                  <a:pt x="5330032" y="1413867"/>
                </a:lnTo>
                <a:lnTo>
                  <a:pt x="2951758" y="1413867"/>
                </a:lnTo>
                <a:lnTo>
                  <a:pt x="2951758" y="4371777"/>
                </a:lnTo>
                <a:cubicBezTo>
                  <a:pt x="2951758" y="5123987"/>
                  <a:pt x="2864909" y="5652029"/>
                  <a:pt x="2691210" y="5955903"/>
                </a:cubicBezTo>
                <a:cubicBezTo>
                  <a:pt x="2517643" y="6259777"/>
                  <a:pt x="2325423" y="6459273"/>
                  <a:pt x="2114550" y="6554391"/>
                </a:cubicBezTo>
                <a:cubicBezTo>
                  <a:pt x="1903810" y="6649508"/>
                  <a:pt x="1564878" y="6697067"/>
                  <a:pt x="1097757" y="6697067"/>
                </a:cubicBezTo>
                <a:cubicBezTo>
                  <a:pt x="820738" y="6697067"/>
                  <a:pt x="454819" y="6659826"/>
                  <a:pt x="0" y="6585346"/>
                </a:cubicBezTo>
                <a:lnTo>
                  <a:pt x="0" y="5301655"/>
                </a:lnTo>
                <a:cubicBezTo>
                  <a:pt x="37307" y="5301655"/>
                  <a:pt x="134475" y="5305822"/>
                  <a:pt x="291505" y="5314157"/>
                </a:cubicBezTo>
                <a:cubicBezTo>
                  <a:pt x="473406" y="5326460"/>
                  <a:pt x="613966" y="5332611"/>
                  <a:pt x="713185" y="5332611"/>
                </a:cubicBezTo>
                <a:cubicBezTo>
                  <a:pt x="948796" y="5332611"/>
                  <a:pt x="1093457" y="5255154"/>
                  <a:pt x="1147167" y="5100241"/>
                </a:cubicBezTo>
                <a:cubicBezTo>
                  <a:pt x="1201010" y="4945195"/>
                  <a:pt x="1227932" y="4514255"/>
                  <a:pt x="1227932" y="380742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 rot="0" flipH="0" flipV="0">
            <a:off x="6047825" y="974738"/>
            <a:ext cx="58586" cy="65857"/>
          </a:xfrm>
          <a:custGeom>
            <a:pathLst>
              <a:path w="6352779" h="6585743">
                <a:moveTo>
                  <a:pt x="0" y="0"/>
                </a:moveTo>
                <a:lnTo>
                  <a:pt x="1742679" y="0"/>
                </a:lnTo>
                <a:lnTo>
                  <a:pt x="1742679" y="2734865"/>
                </a:lnTo>
                <a:lnTo>
                  <a:pt x="3489921" y="2734865"/>
                </a:lnTo>
                <a:cubicBezTo>
                  <a:pt x="4175721" y="2734865"/>
                  <a:pt x="4702440" y="2784475"/>
                  <a:pt x="5070079" y="2883693"/>
                </a:cubicBezTo>
                <a:cubicBezTo>
                  <a:pt x="5437717" y="2982912"/>
                  <a:pt x="5743377" y="3196828"/>
                  <a:pt x="5987058" y="3525440"/>
                </a:cubicBezTo>
                <a:cubicBezTo>
                  <a:pt x="6230872" y="3854053"/>
                  <a:pt x="6352779" y="4235450"/>
                  <a:pt x="6352779" y="4669631"/>
                </a:cubicBezTo>
                <a:cubicBezTo>
                  <a:pt x="6352779" y="5306218"/>
                  <a:pt x="6134828" y="5784717"/>
                  <a:pt x="5698927" y="6105128"/>
                </a:cubicBezTo>
                <a:cubicBezTo>
                  <a:pt x="5263026" y="6425538"/>
                  <a:pt x="4609108" y="6585743"/>
                  <a:pt x="3737174" y="6585743"/>
                </a:cubicBezTo>
                <a:lnTo>
                  <a:pt x="0" y="6585743"/>
                </a:lnTo>
                <a:close/>
                <a:moveTo>
                  <a:pt x="1742679" y="5481836"/>
                </a:moveTo>
                <a:lnTo>
                  <a:pt x="3365302" y="5481836"/>
                </a:lnTo>
                <a:cubicBezTo>
                  <a:pt x="3873170" y="5481836"/>
                  <a:pt x="4198276" y="5399153"/>
                  <a:pt x="4340622" y="5233789"/>
                </a:cubicBezTo>
                <a:cubicBezTo>
                  <a:pt x="4483100" y="5068424"/>
                  <a:pt x="4554339" y="4872103"/>
                  <a:pt x="4554339" y="4644826"/>
                </a:cubicBezTo>
                <a:cubicBezTo>
                  <a:pt x="4554339" y="4326400"/>
                  <a:pt x="4431507" y="4107259"/>
                  <a:pt x="4185841" y="3987403"/>
                </a:cubicBezTo>
                <a:cubicBezTo>
                  <a:pt x="3940175" y="3867547"/>
                  <a:pt x="3503547" y="3807618"/>
                  <a:pt x="2875955" y="3807618"/>
                </a:cubicBezTo>
                <a:lnTo>
                  <a:pt x="1742679" y="38076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Rectangle 472"/>
          <p:cNvSpPr/>
          <p:nvPr/>
        </p:nvSpPr>
        <p:spPr>
          <a:xfrm rot="0" flipH="0" flipV="0">
            <a:off x="1926320" y="1341111"/>
            <a:ext cx="4789831" cy="312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0" baseline="0" b="1" i="0" dirty="0" spc="-21">
                <a:latin typeface="Arial" pitchFamily="0" charset="1"/>
              </a:rPr>
              <a:t>                      </a:t>
            </a:r>
            <a:r>
              <a:rPr lang="en-US" sz="1000" baseline="0" b="0" i="0" dirty="0" spc="-66">
                <a:latin typeface="Arial" pitchFamily="0" charset="1"/>
              </a:rPr>
              <a:t>Ф</a:t>
            </a:r>
            <a:r>
              <a:rPr lang="en-US" sz="1000" baseline="0" b="0" i="0" dirty="0" spc="-47">
                <a:latin typeface="Arial" pitchFamily="0" charset="1"/>
              </a:rPr>
              <a:t>р</a:t>
            </a:r>
            <a:r>
              <a:rPr lang="en-US" sz="1000" baseline="0" b="0" i="0" dirty="0" spc="-43">
                <a:latin typeface="Arial" pitchFamily="0" charset="1"/>
              </a:rPr>
              <a:t>а</a:t>
            </a:r>
            <a:r>
              <a:rPr lang="en-US" sz="1000" baseline="0" b="0" i="0" dirty="0" spc="-46">
                <a:latin typeface="Arial" pitchFamily="0" charset="1"/>
              </a:rPr>
              <a:t>н</a:t>
            </a:r>
            <a:r>
              <a:rPr lang="en-US" sz="1000" baseline="0" b="0" i="0" dirty="0" spc="-45">
                <a:latin typeface="Arial" pitchFamily="0" charset="1"/>
              </a:rPr>
              <a:t>ч</a:t>
            </a:r>
            <a:r>
              <a:rPr lang="en-US" sz="1000" baseline="0" b="0" i="0" dirty="0" spc="-43">
                <a:latin typeface="Arial" pitchFamily="0" charset="1"/>
              </a:rPr>
              <a:t>а</a:t>
            </a:r>
            <a:r>
              <a:rPr lang="en-US" sz="1000" baseline="0" b="0" i="0" dirty="0" spc="-47">
                <a:latin typeface="Arial" pitchFamily="0" charset="1"/>
              </a:rPr>
              <a:t>й</a:t>
            </a:r>
            <a:r>
              <a:rPr lang="en-US" sz="1000" baseline="0" b="0" i="0" dirty="0" spc="-38">
                <a:latin typeface="Arial" pitchFamily="0" charset="1"/>
              </a:rPr>
              <a:t>з</a:t>
            </a:r>
            <a:r>
              <a:rPr lang="en-US" sz="1000" baseline="0" b="0" i="0" dirty="0" spc="-47">
                <a:latin typeface="Arial" pitchFamily="0" charset="1"/>
              </a:rPr>
              <a:t>и</a:t>
            </a:r>
            <a:r>
              <a:rPr lang="en-US" sz="1000" baseline="0" b="0" i="0" dirty="0" spc="-46">
                <a:latin typeface="Arial" pitchFamily="0" charset="1"/>
              </a:rPr>
              <a:t>н</a:t>
            </a:r>
            <a:r>
              <a:rPr lang="en-US" sz="1000" baseline="0" b="0" i="0" dirty="0" spc="-32">
                <a:latin typeface="Arial" pitchFamily="0" charset="1"/>
              </a:rPr>
              <a:t>г</a:t>
            </a:r>
            <a:r>
              <a:rPr lang="en-US" sz="1000" baseline="0" b="0" i="0" dirty="0" spc="-47">
                <a:latin typeface="Arial" pitchFamily="0" charset="1"/>
              </a:rPr>
              <a:t>о</a:t>
            </a:r>
            <a:r>
              <a:rPr lang="en-US" sz="1000" baseline="0" b="0" i="0" dirty="0" spc="-47">
                <a:latin typeface="Arial" pitchFamily="0" charset="1"/>
              </a:rPr>
              <a:t>в</a:t>
            </a:r>
            <a:r>
              <a:rPr lang="en-US" sz="1000" baseline="0" b="0" i="0" dirty="0" spc="-66">
                <a:latin typeface="Arial" pitchFamily="0" charset="1"/>
              </a:rPr>
              <a:t>ы</a:t>
            </a:r>
            <a:r>
              <a:rPr lang="en-US" sz="1000" baseline="0" b="0" i="0" dirty="0" spc="-47">
                <a:latin typeface="Arial" pitchFamily="0" charset="1"/>
              </a:rPr>
              <a:t>й</a:t>
            </a:r>
            <a:r>
              <a:rPr lang="en-US" sz="1000" baseline="0" b="1" i="0" dirty="0" spc="-21">
                <a:latin typeface="Arial" pitchFamily="0" charset="1"/>
              </a:rPr>
              <a:t> </a:t>
            </a:r>
            <a:r>
              <a:rPr lang="en-US" sz="1000" baseline="0" b="0" i="0" dirty="0" spc="-46">
                <a:latin typeface="Arial" pitchFamily="0" charset="1"/>
              </a:rPr>
              <a:t>п</a:t>
            </a:r>
            <a:r>
              <a:rPr lang="en-US" sz="1000" baseline="0" b="0" i="0" dirty="0" spc="-47">
                <a:latin typeface="Arial" pitchFamily="0" charset="1"/>
              </a:rPr>
              <a:t>ро</a:t>
            </a:r>
            <a:r>
              <a:rPr lang="en-US" sz="1000" baseline="0" b="0" i="0" dirty="0" spc="-43">
                <a:latin typeface="Arial" pitchFamily="0" charset="1"/>
              </a:rPr>
              <a:t>е</a:t>
            </a:r>
            <a:r>
              <a:rPr lang="en-US" sz="1000" baseline="0" b="0" i="0" dirty="0" spc="-38">
                <a:latin typeface="Arial" pitchFamily="0" charset="1"/>
              </a:rPr>
              <a:t>к</a:t>
            </a:r>
            <a:r>
              <a:rPr lang="en-US" sz="1000" baseline="0" b="0" i="0" dirty="0" spc="-38">
                <a:latin typeface="Arial" pitchFamily="0" charset="1"/>
              </a:rPr>
              <a:t>т</a:t>
            </a:r>
            <a:r>
              <a:rPr lang="en-US" sz="1000" baseline="0" b="1" i="0" dirty="0" spc="-21">
                <a:latin typeface="Arial" pitchFamily="0" charset="1"/>
              </a:rPr>
              <a:t> </a:t>
            </a:r>
            <a:r>
              <a:rPr lang="en-US" sz="1000" baseline="0" b="0" i="0" dirty="0" spc="-66">
                <a:latin typeface="Arial" pitchFamily="0" charset="1"/>
              </a:rPr>
              <a:t>Ф</a:t>
            </a:r>
            <a:r>
              <a:rPr lang="en-US" sz="1000" baseline="0" b="0" i="0" dirty="0" spc="-56">
                <a:latin typeface="Arial" pitchFamily="0" charset="1"/>
              </a:rPr>
              <a:t>АС</a:t>
            </a:r>
            <a:r>
              <a:rPr lang="en-US" sz="1000" baseline="0" b="0" i="0" dirty="0" spc="-60">
                <a:latin typeface="Arial" pitchFamily="0" charset="1"/>
              </a:rPr>
              <a:t>О</a:t>
            </a:r>
            <a:r>
              <a:rPr lang="en-US" sz="1000" baseline="0" b="0" i="0" dirty="0" spc="-54">
                <a:latin typeface="Arial" pitchFamily="0" charset="1"/>
              </a:rPr>
              <a:t>Л</a:t>
            </a:r>
            <a:r>
              <a:rPr lang="en-US" sz="1000" baseline="0" b="0" i="0" dirty="0" spc="-55">
                <a:latin typeface="Arial" pitchFamily="0" charset="1"/>
              </a:rPr>
              <a:t>Ь</a:t>
            </a:r>
            <a:r>
              <a:rPr lang="en-US" sz="1000" baseline="0" b="1" i="0" dirty="0" spc="-21">
                <a:latin typeface="Arial" pitchFamily="0" charset="1"/>
              </a:rPr>
              <a:t>, </a:t>
            </a:r>
            <a:r>
              <a:rPr lang="en-US" sz="1000" baseline="0" b="0" i="0" dirty="0" spc="-43">
                <a:latin typeface="Arial" pitchFamily="0" charset="1"/>
              </a:rPr>
              <a:t>с</a:t>
            </a:r>
            <a:r>
              <a:rPr lang="en-US" sz="1000" baseline="0" b="0" i="0" dirty="0" spc="-38">
                <a:latin typeface="Arial" pitchFamily="0" charset="1"/>
              </a:rPr>
              <a:t>т</a:t>
            </a:r>
            <a:r>
              <a:rPr lang="en-US" sz="1000" baseline="0" b="0" i="0" dirty="0" spc="-47">
                <a:latin typeface="Arial" pitchFamily="0" charset="1"/>
              </a:rPr>
              <a:t>ро</a:t>
            </a:r>
            <a:r>
              <a:rPr lang="en-US" sz="1000" baseline="0" b="0" i="0" dirty="0" spc="-47">
                <a:latin typeface="Arial" pitchFamily="0" charset="1"/>
              </a:rPr>
              <a:t>и</a:t>
            </a:r>
            <a:r>
              <a:rPr lang="en-US" sz="1000" baseline="0" b="0" i="0" dirty="0" spc="-57">
                <a:latin typeface="Arial" pitchFamily="0" charset="1"/>
              </a:rPr>
              <a:t>м</a:t>
            </a:r>
            <a:r>
              <a:rPr lang="en-US" sz="1000" baseline="0" b="1" i="0" dirty="0" spc="-21">
                <a:latin typeface="Arial" pitchFamily="0" charset="1"/>
              </a:rPr>
              <a:t> </a:t>
            </a:r>
            <a:r>
              <a:rPr lang="en-US" sz="1000" baseline="0" b="0" i="0" dirty="0" spc="-43">
                <a:latin typeface="Arial" pitchFamily="0" charset="1"/>
              </a:rPr>
              <a:t>ус</a:t>
            </a:r>
            <a:r>
              <a:rPr lang="en-US" sz="1000" baseline="0" b="0" i="0" dirty="0" spc="-46">
                <a:latin typeface="Arial" pitchFamily="0" charset="1"/>
              </a:rPr>
              <a:t>п</a:t>
            </a:r>
            <a:r>
              <a:rPr lang="en-US" sz="1000" baseline="0" b="0" i="0" dirty="0" spc="-43">
                <a:latin typeface="Arial" pitchFamily="0" charset="1"/>
              </a:rPr>
              <a:t>е</a:t>
            </a:r>
            <a:r>
              <a:rPr lang="en-US" sz="1000" baseline="0" b="0" i="0" dirty="0" spc="-64">
                <a:latin typeface="Arial" pitchFamily="0" charset="1"/>
              </a:rPr>
              <a:t>ш</a:t>
            </a:r>
            <a:r>
              <a:rPr lang="en-US" sz="1000" baseline="0" b="0" i="0" dirty="0" spc="-46">
                <a:latin typeface="Arial" pitchFamily="0" charset="1"/>
              </a:rPr>
              <a:t>н</a:t>
            </a:r>
            <a:r>
              <a:rPr lang="en-US" sz="1000" baseline="0" b="0" i="0" dirty="0" spc="-66">
                <a:latin typeface="Arial" pitchFamily="0" charset="1"/>
              </a:rPr>
              <a:t>ы</a:t>
            </a:r>
            <a:r>
              <a:rPr lang="en-US" sz="1000" baseline="0" b="0" i="0" dirty="0" spc="-47">
                <a:latin typeface="Arial" pitchFamily="0" charset="1"/>
              </a:rPr>
              <a:t>й</a:t>
            </a:r>
            <a:r>
              <a:rPr lang="en-US" sz="1000" baseline="0" b="1" i="0" dirty="0" spc="-21">
                <a:latin typeface="Arial" pitchFamily="0" charset="1"/>
              </a:rPr>
              <a:t> </a:t>
            </a:r>
            <a:r>
              <a:rPr lang="en-US" sz="1000" baseline="0" b="0" i="0" dirty="0" spc="-48">
                <a:latin typeface="Arial" pitchFamily="0" charset="1"/>
              </a:rPr>
              <a:t>б</a:t>
            </a:r>
            <a:r>
              <a:rPr lang="en-US" sz="1000" baseline="0" b="0" i="0" dirty="0" spc="-47">
                <a:latin typeface="Arial" pitchFamily="0" charset="1"/>
              </a:rPr>
              <a:t>и</a:t>
            </a:r>
            <a:r>
              <a:rPr lang="en-US" sz="1000" baseline="0" b="0" i="0" dirty="0" spc="-38">
                <a:latin typeface="Arial" pitchFamily="0" charset="1"/>
              </a:rPr>
              <a:t>з</a:t>
            </a:r>
            <a:r>
              <a:rPr lang="en-US" sz="1000" baseline="0" b="0" i="0" dirty="0" spc="-46">
                <a:latin typeface="Arial" pitchFamily="0" charset="1"/>
              </a:rPr>
              <a:t>н</a:t>
            </a:r>
            <a:r>
              <a:rPr lang="en-US" sz="1000" baseline="0" b="0" i="0" dirty="0" spc="-43">
                <a:latin typeface="Arial" pitchFamily="0" charset="1"/>
              </a:rPr>
              <a:t>ес</a:t>
            </a:r>
            <a:r>
              <a:rPr lang="en-US" sz="1000" baseline="0" b="1" i="0" dirty="0" spc="-21">
                <a:latin typeface="Arial" pitchFamily="0" charset="1"/>
              </a:rPr>
              <a:t> </a:t>
            </a:r>
            <a:r>
              <a:rPr lang="en-US" sz="1000" baseline="0" b="0" i="0" dirty="0" spc="-47">
                <a:latin typeface="Arial" pitchFamily="0" charset="1"/>
              </a:rPr>
              <a:t>в</a:t>
            </a:r>
            <a:r>
              <a:rPr lang="en-US" sz="1000" baseline="0" b="0" i="0" dirty="0" spc="-57">
                <a:latin typeface="Arial" pitchFamily="0" charset="1"/>
              </a:rPr>
              <a:t>м</a:t>
            </a:r>
            <a:r>
              <a:rPr lang="en-US" sz="1000" baseline="0" b="0" i="0" dirty="0" spc="-43">
                <a:latin typeface="Arial" pitchFamily="0" charset="1"/>
              </a:rPr>
              <a:t>ес</a:t>
            </a:r>
            <a:r>
              <a:rPr lang="en-US" sz="1000" baseline="0" b="0" i="0" dirty="0" spc="-38">
                <a:latin typeface="Arial" pitchFamily="0" charset="1"/>
              </a:rPr>
              <a:t>т</a:t>
            </a:r>
            <a:r>
              <a:rPr lang="en-US" sz="1000" baseline="0" b="0" i="0" dirty="0" spc="-43">
                <a:latin typeface="Arial" pitchFamily="0" charset="1"/>
              </a:rPr>
              <a:t>е</a:t>
            </a:r>
          </a:p>
          <a:p>
            <a:pPr marL="1">
              <a:lnSpc>
                <a:spcPts val="1116"/>
              </a:lnSpc>
              <a:tabLst>
                <a:tab pos="716320" algn="l"/>
              </a:tabLst>
            </a:pPr>
            <a:r>
              <a:rPr lang="en-US" sz="1000" baseline="0" b="0" i="0" dirty="0" spc="0">
                <a:latin typeface="Arial" pitchFamily="0" charset="1"/>
              </a:rPr>
              <a:t> 	</a:t>
            </a:r>
            <a:r>
              <a:rPr lang="en-US" sz="1000" baseline="0" b="0" i="0" dirty="0" spc="-51">
                <a:latin typeface="Arial" pitchFamily="0" charset="1"/>
              </a:rPr>
              <a:t>Б</a:t>
            </a:r>
            <a:r>
              <a:rPr lang="en-US" sz="1000" baseline="0" b="0" i="0" dirty="0" spc="-43">
                <a:latin typeface="Arial" pitchFamily="0" charset="1"/>
              </a:rPr>
              <a:t>оро</a:t>
            </a:r>
            <a:r>
              <a:rPr lang="en-US" sz="1000" baseline="0" b="0" i="0" dirty="0" spc="-45">
                <a:latin typeface="Arial" pitchFamily="0" charset="1"/>
              </a:rPr>
              <a:t>д</a:t>
            </a:r>
            <a:r>
              <a:rPr lang="en-US" sz="1000" baseline="0" b="0" i="0" dirty="0" spc="-43">
                <a:latin typeface="Arial" pitchFamily="0" charset="1"/>
              </a:rPr>
              <a:t>и</a:t>
            </a:r>
            <a:r>
              <a:rPr lang="en-US" sz="1000" baseline="0" b="0" i="0" dirty="0" spc="-42">
                <a:latin typeface="Arial" pitchFamily="0" charset="1"/>
              </a:rPr>
              <a:t>н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56">
                <a:latin typeface="Arial" pitchFamily="0" charset="1"/>
              </a:rPr>
              <a:t>С</a:t>
            </a:r>
            <a:r>
              <a:rPr lang="en-US" sz="1000" baseline="0" b="0" i="0" dirty="0" spc="-43">
                <a:latin typeface="Arial" pitchFamily="0" charset="1"/>
              </a:rPr>
              <a:t>ер</a:t>
            </a:r>
            <a:r>
              <a:rPr lang="en-US" sz="1000" baseline="0" b="0" i="0" dirty="0" spc="-28">
                <a:latin typeface="Arial" pitchFamily="0" charset="1"/>
              </a:rPr>
              <a:t>г</a:t>
            </a:r>
            <a:r>
              <a:rPr lang="en-US" sz="1000" baseline="0" b="0" i="0" dirty="0" spc="-43">
                <a:latin typeface="Arial" pitchFamily="0" charset="1"/>
              </a:rPr>
              <a:t>е</a:t>
            </a:r>
            <a:r>
              <a:rPr lang="en-US" sz="1000" baseline="0" b="0" i="0" dirty="0" spc="-43">
                <a:latin typeface="Arial" pitchFamily="0" charset="1"/>
              </a:rPr>
              <a:t>й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25">
                <a:latin typeface="Arial" pitchFamily="0" charset="1"/>
              </a:rPr>
              <a:t>-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47">
                <a:latin typeface="Arial" pitchFamily="0" charset="1"/>
              </a:rPr>
              <a:t>F</a:t>
            </a:r>
            <a:r>
              <a:rPr lang="en-US" sz="1000" baseline="0" b="0" i="0" dirty="0" spc="-25">
                <a:latin typeface="Arial" pitchFamily="0" charset="1"/>
              </a:rPr>
              <a:t>r</a:t>
            </a:r>
            <a:r>
              <a:rPr lang="en-US" sz="1000" baseline="0" b="0" i="0" dirty="0" spc="-43">
                <a:latin typeface="Arial" pitchFamily="0" charset="1"/>
              </a:rPr>
              <a:t>an</a:t>
            </a:r>
            <a:r>
              <a:rPr lang="en-US" sz="1000" baseline="0" b="0" i="0" dirty="0" spc="-38">
                <a:latin typeface="Arial" pitchFamily="0" charset="1"/>
              </a:rPr>
              <a:t>c</a:t>
            </a:r>
            <a:r>
              <a:rPr lang="en-US" sz="1000" baseline="0" b="0" i="0" dirty="0" spc="-43">
                <a:latin typeface="Arial" pitchFamily="0" charset="1"/>
              </a:rPr>
              <a:t>h</a:t>
            </a:r>
            <a:r>
              <a:rPr lang="en-US" sz="1000" baseline="0" b="0" i="0" dirty="0" spc="-17">
                <a:latin typeface="Arial" pitchFamily="0" charset="1"/>
              </a:rPr>
              <a:t>i</a:t>
            </a:r>
            <a:r>
              <a:rPr lang="en-US" sz="1000" baseline="0" b="0" i="0" dirty="0" spc="-38">
                <a:latin typeface="Arial" pitchFamily="0" charset="1"/>
              </a:rPr>
              <a:t>s</a:t>
            </a:r>
            <a:r>
              <a:rPr lang="en-US" sz="1000" baseline="0" b="0" i="0" dirty="0" spc="-43">
                <a:latin typeface="Arial" pitchFamily="0" charset="1"/>
              </a:rPr>
              <a:t>e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56">
                <a:latin typeface="Arial" pitchFamily="0" charset="1"/>
              </a:rPr>
              <a:t>D</a:t>
            </a:r>
            <a:r>
              <a:rPr lang="en-US" sz="1000" baseline="0" b="0" i="0" dirty="0" spc="-43">
                <a:latin typeface="Arial" pitchFamily="0" charset="1"/>
              </a:rPr>
              <a:t>e</a:t>
            </a:r>
            <a:r>
              <a:rPr lang="en-US" sz="1000" baseline="0" b="0" i="0" dirty="0" spc="-38">
                <a:latin typeface="Arial" pitchFamily="0" charset="1"/>
              </a:rPr>
              <a:t>v</a:t>
            </a:r>
            <a:r>
              <a:rPr lang="en-US" sz="1000" baseline="0" b="0" i="0" dirty="0" spc="-43">
                <a:latin typeface="Arial" pitchFamily="0" charset="1"/>
              </a:rPr>
              <a:t>e</a:t>
            </a:r>
            <a:r>
              <a:rPr lang="en-US" sz="1000" baseline="0" b="0" i="0" dirty="0" spc="-17">
                <a:latin typeface="Arial" pitchFamily="0" charset="1"/>
              </a:rPr>
              <a:t>l</a:t>
            </a:r>
            <a:r>
              <a:rPr lang="en-US" sz="1000" baseline="0" b="0" i="0" dirty="0" spc="-43">
                <a:latin typeface="Arial" pitchFamily="0" charset="1"/>
              </a:rPr>
              <a:t>op</a:t>
            </a:r>
            <a:r>
              <a:rPr lang="en-US" sz="1000" baseline="0" b="0" i="0" dirty="0" spc="-64">
                <a:latin typeface="Arial" pitchFamily="0" charset="1"/>
              </a:rPr>
              <a:t>m</a:t>
            </a:r>
            <a:r>
              <a:rPr lang="en-US" sz="1000" baseline="0" b="0" i="0" dirty="0" spc="-43">
                <a:latin typeface="Arial" pitchFamily="0" charset="1"/>
              </a:rPr>
              <a:t>en</a:t>
            </a:r>
            <a:r>
              <a:rPr lang="en-US" sz="1000" baseline="0" b="0" i="0" dirty="0" spc="-21">
                <a:latin typeface="Arial" pitchFamily="0" charset="1"/>
              </a:rPr>
              <a:t>t </a:t>
            </a:r>
            <a:r>
              <a:rPr lang="en-US" sz="1000" baseline="0" b="0" i="0" dirty="0" spc="-51">
                <a:latin typeface="Arial" pitchFamily="0" charset="1"/>
              </a:rPr>
              <a:t>S</a:t>
            </a:r>
            <a:r>
              <a:rPr lang="en-US" sz="1000" baseline="0" b="0" i="0" dirty="0" spc="-43">
                <a:latin typeface="Arial" pitchFamily="0" charset="1"/>
              </a:rPr>
              <a:t>pe</a:t>
            </a:r>
            <a:r>
              <a:rPr lang="en-US" sz="1000" baseline="0" b="0" i="0" dirty="0" spc="-38">
                <a:latin typeface="Arial" pitchFamily="0" charset="1"/>
              </a:rPr>
              <a:t>c</a:t>
            </a:r>
            <a:r>
              <a:rPr lang="en-US" sz="1000" baseline="0" b="0" i="0" dirty="0" spc="-17">
                <a:latin typeface="Arial" pitchFamily="0" charset="1"/>
              </a:rPr>
              <a:t>i</a:t>
            </a:r>
            <a:r>
              <a:rPr lang="en-US" sz="1000" baseline="0" b="0" i="0" dirty="0" spc="-43">
                <a:latin typeface="Arial" pitchFamily="0" charset="1"/>
              </a:rPr>
              <a:t>a</a:t>
            </a:r>
            <a:r>
              <a:rPr lang="en-US" sz="1000" baseline="0" b="0" i="0" dirty="0" spc="-17">
                <a:latin typeface="Arial" pitchFamily="0" charset="1"/>
              </a:rPr>
              <a:t>li</a:t>
            </a:r>
            <a:r>
              <a:rPr lang="en-US" sz="1000" baseline="0" b="0" i="0" dirty="0" spc="-38">
                <a:latin typeface="Arial" pitchFamily="0" charset="1"/>
              </a:rPr>
              <a:t>s</a:t>
            </a:r>
            <a:r>
              <a:rPr lang="en-US" sz="1000" baseline="0" b="0" i="0" dirty="0" spc="-21">
                <a:latin typeface="Arial" pitchFamily="0" charset="1"/>
              </a:rPr>
              <a:t>t</a:t>
            </a:r>
          </a:p>
        </p:txBody>
      </p:sp>
      <p:sp>
        <p:nvSpPr>
          <p:cNvPr id="473" name="Rectangle 473"/>
          <p:cNvSpPr/>
          <p:nvPr/>
        </p:nvSpPr>
        <p:spPr>
          <a:xfrm rot="0" flipH="0" flipV="0">
            <a:off x="1926322" y="1624829"/>
            <a:ext cx="3002193" cy="1702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16319" algn="l"/>
              </a:tabLst>
            </a:pPr>
            <a:r>
              <a:rPr lang="en-US" sz="1000" baseline="0" b="0" i="0" dirty="0" spc="0">
                <a:latin typeface="Arial" pitchFamily="0" charset="1"/>
              </a:rPr>
              <a:t> 	</a:t>
            </a:r>
            <a:r>
              <a:rPr lang="en-US" sz="1000" baseline="0" b="0" i="0" dirty="0" spc="-51">
                <a:latin typeface="Arial" pitchFamily="0" charset="1"/>
              </a:rPr>
              <a:t>Р</a:t>
            </a:r>
            <a:r>
              <a:rPr lang="en-US" sz="1000" baseline="0" b="0" i="0" dirty="0" spc="-43">
                <a:latin typeface="Arial" pitchFamily="0" charset="1"/>
              </a:rPr>
              <a:t>о</a:t>
            </a:r>
            <a:r>
              <a:rPr lang="en-US" sz="1000" baseline="0" b="0" i="0" dirty="0" spc="-45">
                <a:latin typeface="Arial" pitchFamily="0" charset="1"/>
              </a:rPr>
              <a:t>д</a:t>
            </a:r>
            <a:r>
              <a:rPr lang="en-US" sz="1000" baseline="0" b="0" i="0" dirty="0" spc="-43">
                <a:latin typeface="Arial" pitchFamily="0" charset="1"/>
              </a:rPr>
              <a:t>и</a:t>
            </a:r>
            <a:r>
              <a:rPr lang="en-US" sz="1000" baseline="0" b="0" i="0" dirty="0" spc="-34">
                <a:latin typeface="Arial" pitchFamily="0" charset="1"/>
              </a:rPr>
              <a:t>к</a:t>
            </a:r>
            <a:r>
              <a:rPr lang="en-US" sz="1000" baseline="0" b="0" i="0" dirty="0" spc="-43">
                <a:latin typeface="Arial" pitchFamily="0" charset="1"/>
              </a:rPr>
              <a:t>о</a:t>
            </a:r>
            <a:r>
              <a:rPr lang="en-US" sz="1000" baseline="0" b="0" i="0" dirty="0" spc="-41">
                <a:latin typeface="Arial" pitchFamily="0" charset="1"/>
              </a:rPr>
              <a:t>в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51">
                <a:latin typeface="Arial" pitchFamily="0" charset="1"/>
              </a:rPr>
              <a:t>Е</a:t>
            </a:r>
            <a:r>
              <a:rPr lang="en-US" sz="1000" baseline="0" b="0" i="0" dirty="0" spc="-41">
                <a:latin typeface="Arial" pitchFamily="0" charset="1"/>
              </a:rPr>
              <a:t>в</a:t>
            </a:r>
            <a:r>
              <a:rPr lang="en-US" sz="1000" baseline="0" b="0" i="0" dirty="0" spc="-28">
                <a:latin typeface="Arial" pitchFamily="0" charset="1"/>
              </a:rPr>
              <a:t>г</a:t>
            </a:r>
            <a:r>
              <a:rPr lang="en-US" sz="1000" baseline="0" b="0" i="0" dirty="0" spc="-43">
                <a:latin typeface="Arial" pitchFamily="0" charset="1"/>
              </a:rPr>
              <a:t>е</a:t>
            </a:r>
            <a:r>
              <a:rPr lang="en-US" sz="1000" baseline="0" b="0" i="0" dirty="0" spc="-42">
                <a:latin typeface="Arial" pitchFamily="0" charset="1"/>
              </a:rPr>
              <a:t>н</a:t>
            </a:r>
            <a:r>
              <a:rPr lang="en-US" sz="1000" baseline="0" b="0" i="0" dirty="0" spc="-43">
                <a:latin typeface="Arial" pitchFamily="0" charset="1"/>
              </a:rPr>
              <a:t>ий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25">
                <a:latin typeface="Arial" pitchFamily="0" charset="1"/>
              </a:rPr>
              <a:t>-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51">
                <a:latin typeface="Arial" pitchFamily="0" charset="1"/>
              </a:rPr>
              <a:t>E</a:t>
            </a:r>
            <a:r>
              <a:rPr lang="en-US" sz="1000" baseline="0" b="0" i="0" dirty="0" spc="-38">
                <a:latin typeface="Arial" pitchFamily="0" charset="1"/>
              </a:rPr>
              <a:t>x</a:t>
            </a:r>
            <a:r>
              <a:rPr lang="en-US" sz="1000" baseline="0" b="0" i="0" dirty="0" spc="-43">
                <a:latin typeface="Arial" pitchFamily="0" charset="1"/>
              </a:rPr>
              <a:t>pe</a:t>
            </a:r>
            <a:r>
              <a:rPr lang="en-US" sz="1000" baseline="0" b="0" i="0" dirty="0" spc="-25">
                <a:latin typeface="Arial" pitchFamily="0" charset="1"/>
              </a:rPr>
              <a:t>r</a:t>
            </a:r>
            <a:r>
              <a:rPr lang="en-US" sz="1000" baseline="0" b="0" i="0" dirty="0" spc="-21">
                <a:latin typeface="Arial" pitchFamily="0" charset="1"/>
              </a:rPr>
              <a:t>t </a:t>
            </a:r>
            <a:r>
              <a:rPr lang="en-US" sz="1000" baseline="0" b="0" i="0" dirty="0" spc="-51">
                <a:latin typeface="Arial" pitchFamily="0" charset="1"/>
              </a:rPr>
              <a:t>P</a:t>
            </a:r>
            <a:r>
              <a:rPr lang="en-US" sz="1000" baseline="0" b="0" i="0" dirty="0" spc="-43">
                <a:latin typeface="Arial" pitchFamily="0" charset="1"/>
              </a:rPr>
              <a:t>a</a:t>
            </a:r>
            <a:r>
              <a:rPr lang="en-US" sz="1000" baseline="0" b="0" i="0" dirty="0" spc="-25">
                <a:latin typeface="Arial" pitchFamily="0" charset="1"/>
              </a:rPr>
              <a:t>r</a:t>
            </a:r>
            <a:r>
              <a:rPr lang="en-US" sz="1000" baseline="0" b="0" i="0" dirty="0" spc="-21">
                <a:latin typeface="Arial" pitchFamily="0" charset="1"/>
              </a:rPr>
              <a:t>t</a:t>
            </a:r>
            <a:r>
              <a:rPr lang="en-US" sz="1000" baseline="0" b="0" i="0" dirty="0" spc="-43">
                <a:latin typeface="Arial" pitchFamily="0" charset="1"/>
              </a:rPr>
              <a:t>ne</a:t>
            </a:r>
            <a:r>
              <a:rPr lang="en-US" sz="1000" baseline="0" b="0" i="0" dirty="0" spc="-25">
                <a:latin typeface="Arial" pitchFamily="0" charset="1"/>
              </a:rPr>
              <a:t>r</a:t>
            </a:r>
            <a:r>
              <a:rPr lang="en-US" sz="1000" baseline="0" b="0" i="0" dirty="0" spc="-21">
                <a:latin typeface="Arial" pitchFamily="0" charset="1"/>
              </a:rPr>
              <a:t> </a:t>
            </a:r>
            <a:r>
              <a:rPr lang="en-US" sz="1000" baseline="0" b="0" i="0" dirty="0" spc="-64">
                <a:latin typeface="Arial" pitchFamily="0" charset="1"/>
              </a:rPr>
              <a:t>M</a:t>
            </a:r>
            <a:r>
              <a:rPr lang="en-US" sz="1000" baseline="0" b="0" i="0" dirty="0" spc="-43">
                <a:latin typeface="Arial" pitchFamily="0" charset="1"/>
              </a:rPr>
              <a:t>anage</a:t>
            </a:r>
            <a:r>
              <a:rPr lang="en-US" sz="1000" baseline="0" b="0" i="0" dirty="0" spc="-25">
                <a:latin typeface="Arial" pitchFamily="0" charset="1"/>
              </a:rPr>
              <a:t>r</a:t>
            </a:r>
          </a:p>
        </p:txBody>
      </p:sp>
      <p:sp>
        <p:nvSpPr>
          <p:cNvPr id="474" name="Rectangle 474"/>
          <p:cNvSpPr/>
          <p:nvPr/>
        </p:nvSpPr>
        <p:spPr>
          <a:xfrm rot="0" flipH="0" flipV="0">
            <a:off x="1926322" y="1764437"/>
            <a:ext cx="1334373" cy="1847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1000" dirty="0"/>
          </a:p>
        </p:txBody>
      </p:sp>
      <p:sp>
        <p:nvSpPr>
          <p:cNvPr id="475" name="Freeform 475"/>
          <p:cNvSpPr/>
          <p:nvPr/>
        </p:nvSpPr>
        <p:spPr>
          <a:xfrm rot="0" flipH="0" flipV="0">
            <a:off x="1942719" y="1826972"/>
            <a:ext cx="26703" cy="88900"/>
          </a:xfrm>
          <a:custGeom>
            <a:pathLst>
              <a:path w="2895600" h="8890000">
                <a:moveTo>
                  <a:pt x="1524000" y="1244600"/>
                </a:moveTo>
                <a:lnTo>
                  <a:pt x="0" y="1244600"/>
                </a:lnTo>
                <a:lnTo>
                  <a:pt x="736600" y="0"/>
                </a:lnTo>
                <a:lnTo>
                  <a:pt x="2895600" y="0"/>
                </a:lnTo>
                <a:lnTo>
                  <a:pt x="2895600" y="8890000"/>
                </a:lnTo>
                <a:lnTo>
                  <a:pt x="1524000" y="8890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 rot="0" flipH="0" flipV="0">
            <a:off x="1996946" y="1825194"/>
            <a:ext cx="55047" cy="90678"/>
          </a:xfrm>
          <a:custGeom>
            <a:pathLst>
              <a:path w="5969000" h="9067800">
                <a:moveTo>
                  <a:pt x="5969000" y="9067800"/>
                </a:moveTo>
                <a:lnTo>
                  <a:pt x="0" y="9067800"/>
                </a:lnTo>
                <a:lnTo>
                  <a:pt x="3098800" y="5334000"/>
                </a:lnTo>
                <a:cubicBezTo>
                  <a:pt x="3285066" y="5113867"/>
                  <a:pt x="3471333" y="4887384"/>
                  <a:pt x="3657600" y="4654550"/>
                </a:cubicBezTo>
                <a:cubicBezTo>
                  <a:pt x="3843866" y="4421717"/>
                  <a:pt x="4013200" y="4186767"/>
                  <a:pt x="4165600" y="3949700"/>
                </a:cubicBezTo>
                <a:cubicBezTo>
                  <a:pt x="4258733" y="3814234"/>
                  <a:pt x="4353983" y="3644900"/>
                  <a:pt x="4451350" y="3441700"/>
                </a:cubicBezTo>
                <a:cubicBezTo>
                  <a:pt x="4548716" y="3238500"/>
                  <a:pt x="4597400" y="2988734"/>
                  <a:pt x="4597400" y="2692400"/>
                </a:cubicBezTo>
                <a:cubicBezTo>
                  <a:pt x="4597400" y="2506134"/>
                  <a:pt x="4565650" y="2324100"/>
                  <a:pt x="4502150" y="2146300"/>
                </a:cubicBezTo>
                <a:cubicBezTo>
                  <a:pt x="4438650" y="1968500"/>
                  <a:pt x="4345516" y="1809750"/>
                  <a:pt x="4222750" y="1670050"/>
                </a:cubicBezTo>
                <a:cubicBezTo>
                  <a:pt x="4099983" y="1530350"/>
                  <a:pt x="3947583" y="1420284"/>
                  <a:pt x="3765550" y="1339850"/>
                </a:cubicBezTo>
                <a:cubicBezTo>
                  <a:pt x="3583516" y="1259417"/>
                  <a:pt x="3373966" y="1219200"/>
                  <a:pt x="3136900" y="1219200"/>
                </a:cubicBezTo>
                <a:cubicBezTo>
                  <a:pt x="2933700" y="1219200"/>
                  <a:pt x="2738966" y="1257300"/>
                  <a:pt x="2552700" y="1333500"/>
                </a:cubicBezTo>
                <a:cubicBezTo>
                  <a:pt x="2366433" y="1409700"/>
                  <a:pt x="2203450" y="1517650"/>
                  <a:pt x="2063750" y="1657350"/>
                </a:cubicBezTo>
                <a:cubicBezTo>
                  <a:pt x="1924050" y="1797050"/>
                  <a:pt x="1809750" y="1966384"/>
                  <a:pt x="1720850" y="2165350"/>
                </a:cubicBezTo>
                <a:cubicBezTo>
                  <a:pt x="1631950" y="2364317"/>
                  <a:pt x="1583266" y="2590800"/>
                  <a:pt x="1574800" y="2844800"/>
                </a:cubicBezTo>
                <a:lnTo>
                  <a:pt x="254000" y="2844800"/>
                </a:lnTo>
                <a:cubicBezTo>
                  <a:pt x="270933" y="2463800"/>
                  <a:pt x="345016" y="2108200"/>
                  <a:pt x="476250" y="1778000"/>
                </a:cubicBezTo>
                <a:cubicBezTo>
                  <a:pt x="607483" y="1447800"/>
                  <a:pt x="783166" y="1155700"/>
                  <a:pt x="1003300" y="901700"/>
                </a:cubicBezTo>
                <a:cubicBezTo>
                  <a:pt x="1257300" y="605367"/>
                  <a:pt x="1555750" y="381000"/>
                  <a:pt x="1898650" y="228600"/>
                </a:cubicBezTo>
                <a:cubicBezTo>
                  <a:pt x="2241550" y="76200"/>
                  <a:pt x="2650066" y="0"/>
                  <a:pt x="3124200" y="0"/>
                </a:cubicBezTo>
                <a:cubicBezTo>
                  <a:pt x="3589866" y="0"/>
                  <a:pt x="3998383" y="74084"/>
                  <a:pt x="4349750" y="222250"/>
                </a:cubicBezTo>
                <a:cubicBezTo>
                  <a:pt x="4701116" y="370417"/>
                  <a:pt x="4995333" y="567267"/>
                  <a:pt x="5232400" y="812800"/>
                </a:cubicBezTo>
                <a:cubicBezTo>
                  <a:pt x="5469466" y="1058334"/>
                  <a:pt x="5647266" y="1346200"/>
                  <a:pt x="5765800" y="1676400"/>
                </a:cubicBezTo>
                <a:cubicBezTo>
                  <a:pt x="5884333" y="2006600"/>
                  <a:pt x="5943600" y="2349500"/>
                  <a:pt x="5943600" y="2705100"/>
                </a:cubicBezTo>
                <a:cubicBezTo>
                  <a:pt x="5943600" y="3052234"/>
                  <a:pt x="5888566" y="3373967"/>
                  <a:pt x="5778500" y="3670300"/>
                </a:cubicBezTo>
                <a:cubicBezTo>
                  <a:pt x="5668433" y="3966634"/>
                  <a:pt x="5511800" y="4267200"/>
                  <a:pt x="5308600" y="4572000"/>
                </a:cubicBezTo>
                <a:cubicBezTo>
                  <a:pt x="5147733" y="4817534"/>
                  <a:pt x="4963583" y="5065184"/>
                  <a:pt x="4756150" y="5314950"/>
                </a:cubicBezTo>
                <a:cubicBezTo>
                  <a:pt x="4548716" y="5564717"/>
                  <a:pt x="4309533" y="5850467"/>
                  <a:pt x="4038600" y="6172200"/>
                </a:cubicBezTo>
                <a:lnTo>
                  <a:pt x="2616200" y="7848600"/>
                </a:lnTo>
                <a:lnTo>
                  <a:pt x="5969000" y="78486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 rot="0" flipH="0" flipV="0">
            <a:off x="2069562" y="1900886"/>
            <a:ext cx="15460" cy="16764"/>
          </a:xfrm>
          <a:custGeom>
            <a:pathLst>
              <a:path w="1676400" h="1676400">
                <a:moveTo>
                  <a:pt x="0" y="838200"/>
                </a:moveTo>
                <a:cubicBezTo>
                  <a:pt x="0" y="609600"/>
                  <a:pt x="82550" y="412750"/>
                  <a:pt x="247650" y="247650"/>
                </a:cubicBezTo>
                <a:cubicBezTo>
                  <a:pt x="412750" y="82550"/>
                  <a:pt x="609600" y="0"/>
                  <a:pt x="838200" y="0"/>
                </a:cubicBezTo>
                <a:cubicBezTo>
                  <a:pt x="1066800" y="0"/>
                  <a:pt x="1263650" y="82550"/>
                  <a:pt x="1428750" y="247650"/>
                </a:cubicBezTo>
                <a:cubicBezTo>
                  <a:pt x="1593850" y="412750"/>
                  <a:pt x="1676400" y="609600"/>
                  <a:pt x="1676400" y="838200"/>
                </a:cubicBezTo>
                <a:cubicBezTo>
                  <a:pt x="1676400" y="1066800"/>
                  <a:pt x="1593850" y="1263650"/>
                  <a:pt x="1428750" y="1428750"/>
                </a:cubicBezTo>
                <a:cubicBezTo>
                  <a:pt x="1263650" y="1593850"/>
                  <a:pt x="1066800" y="1676400"/>
                  <a:pt x="838200" y="1676400"/>
                </a:cubicBezTo>
                <a:cubicBezTo>
                  <a:pt x="609600" y="1676400"/>
                  <a:pt x="412750" y="1593850"/>
                  <a:pt x="247650" y="1428750"/>
                </a:cubicBezTo>
                <a:cubicBezTo>
                  <a:pt x="82550" y="1263650"/>
                  <a:pt x="0" y="1066800"/>
                  <a:pt x="0" y="8382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 rot="0" flipH="0" flipV="0">
            <a:off x="2094158" y="1825194"/>
            <a:ext cx="55047" cy="90678"/>
          </a:xfrm>
          <a:custGeom>
            <a:pathLst>
              <a:path w="5969000" h="9067800">
                <a:moveTo>
                  <a:pt x="5969000" y="9067800"/>
                </a:moveTo>
                <a:lnTo>
                  <a:pt x="0" y="9067800"/>
                </a:lnTo>
                <a:lnTo>
                  <a:pt x="3098800" y="5334000"/>
                </a:lnTo>
                <a:cubicBezTo>
                  <a:pt x="3285066" y="5113867"/>
                  <a:pt x="3471333" y="4887384"/>
                  <a:pt x="3657600" y="4654550"/>
                </a:cubicBezTo>
                <a:cubicBezTo>
                  <a:pt x="3843866" y="4421717"/>
                  <a:pt x="4013200" y="4186767"/>
                  <a:pt x="4165600" y="3949700"/>
                </a:cubicBezTo>
                <a:cubicBezTo>
                  <a:pt x="4258733" y="3814234"/>
                  <a:pt x="4353983" y="3644900"/>
                  <a:pt x="4451350" y="3441700"/>
                </a:cubicBezTo>
                <a:cubicBezTo>
                  <a:pt x="4548716" y="3238500"/>
                  <a:pt x="4597400" y="2988734"/>
                  <a:pt x="4597400" y="2692400"/>
                </a:cubicBezTo>
                <a:cubicBezTo>
                  <a:pt x="4597400" y="2506134"/>
                  <a:pt x="4565650" y="2324100"/>
                  <a:pt x="4502150" y="2146300"/>
                </a:cubicBezTo>
                <a:cubicBezTo>
                  <a:pt x="4438650" y="1968500"/>
                  <a:pt x="4345516" y="1809750"/>
                  <a:pt x="4222750" y="1670050"/>
                </a:cubicBezTo>
                <a:cubicBezTo>
                  <a:pt x="4099983" y="1530350"/>
                  <a:pt x="3947583" y="1420284"/>
                  <a:pt x="3765550" y="1339850"/>
                </a:cubicBezTo>
                <a:cubicBezTo>
                  <a:pt x="3583516" y="1259417"/>
                  <a:pt x="3373966" y="1219200"/>
                  <a:pt x="3136900" y="1219200"/>
                </a:cubicBezTo>
                <a:cubicBezTo>
                  <a:pt x="2933700" y="1219200"/>
                  <a:pt x="2738966" y="1257300"/>
                  <a:pt x="2552700" y="1333500"/>
                </a:cubicBezTo>
                <a:cubicBezTo>
                  <a:pt x="2366433" y="1409700"/>
                  <a:pt x="2203450" y="1517650"/>
                  <a:pt x="2063750" y="1657350"/>
                </a:cubicBezTo>
                <a:cubicBezTo>
                  <a:pt x="1924050" y="1797050"/>
                  <a:pt x="1809750" y="1966384"/>
                  <a:pt x="1720850" y="2165350"/>
                </a:cubicBezTo>
                <a:cubicBezTo>
                  <a:pt x="1631950" y="2364317"/>
                  <a:pt x="1583266" y="2590800"/>
                  <a:pt x="1574800" y="2844800"/>
                </a:cubicBezTo>
                <a:lnTo>
                  <a:pt x="254000" y="2844800"/>
                </a:lnTo>
                <a:cubicBezTo>
                  <a:pt x="270933" y="2463800"/>
                  <a:pt x="345016" y="2108200"/>
                  <a:pt x="476250" y="1778000"/>
                </a:cubicBezTo>
                <a:cubicBezTo>
                  <a:pt x="607483" y="1447800"/>
                  <a:pt x="783166" y="1155700"/>
                  <a:pt x="1003300" y="901700"/>
                </a:cubicBezTo>
                <a:cubicBezTo>
                  <a:pt x="1257300" y="605367"/>
                  <a:pt x="1555750" y="381000"/>
                  <a:pt x="1898650" y="228600"/>
                </a:cubicBezTo>
                <a:cubicBezTo>
                  <a:pt x="2241550" y="76200"/>
                  <a:pt x="2650066" y="0"/>
                  <a:pt x="3124200" y="0"/>
                </a:cubicBezTo>
                <a:cubicBezTo>
                  <a:pt x="3589866" y="0"/>
                  <a:pt x="3998383" y="74084"/>
                  <a:pt x="4349750" y="222250"/>
                </a:cubicBezTo>
                <a:cubicBezTo>
                  <a:pt x="4701116" y="370417"/>
                  <a:pt x="4995333" y="567267"/>
                  <a:pt x="5232400" y="812800"/>
                </a:cubicBezTo>
                <a:cubicBezTo>
                  <a:pt x="5469466" y="1058334"/>
                  <a:pt x="5647266" y="1346200"/>
                  <a:pt x="5765800" y="1676400"/>
                </a:cubicBezTo>
                <a:cubicBezTo>
                  <a:pt x="5884333" y="2006600"/>
                  <a:pt x="5943600" y="2349500"/>
                  <a:pt x="5943600" y="2705100"/>
                </a:cubicBezTo>
                <a:cubicBezTo>
                  <a:pt x="5943600" y="3052234"/>
                  <a:pt x="5888566" y="3373967"/>
                  <a:pt x="5778500" y="3670300"/>
                </a:cubicBezTo>
                <a:cubicBezTo>
                  <a:pt x="5668433" y="3966634"/>
                  <a:pt x="5511800" y="4267200"/>
                  <a:pt x="5308600" y="4572000"/>
                </a:cubicBezTo>
                <a:cubicBezTo>
                  <a:pt x="5147733" y="4817534"/>
                  <a:pt x="4963583" y="5065184"/>
                  <a:pt x="4756150" y="5314950"/>
                </a:cubicBezTo>
                <a:cubicBezTo>
                  <a:pt x="4548716" y="5564717"/>
                  <a:pt x="4309533" y="5850467"/>
                  <a:pt x="4038600" y="6172200"/>
                </a:cubicBezTo>
                <a:lnTo>
                  <a:pt x="2616200" y="7848600"/>
                </a:lnTo>
                <a:lnTo>
                  <a:pt x="5969000" y="78486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Freeform 479"/>
          <p:cNvSpPr/>
          <p:nvPr/>
        </p:nvSpPr>
        <p:spPr>
          <a:xfrm rot="0" flipH="0" flipV="0">
            <a:off x="2162440" y="1825194"/>
            <a:ext cx="58326" cy="92456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Freeform 480"/>
          <p:cNvSpPr/>
          <p:nvPr/>
        </p:nvSpPr>
        <p:spPr>
          <a:xfrm rot="0" flipH="0" flipV="0">
            <a:off x="2229668" y="1881836"/>
            <a:ext cx="59029" cy="11684"/>
          </a:xfrm>
          <a:custGeom>
            <a:pathLst>
              <a:path w="6400800" h="1168400">
                <a:moveTo>
                  <a:pt x="0" y="0"/>
                </a:moveTo>
                <a:lnTo>
                  <a:pt x="6400800" y="0"/>
                </a:lnTo>
                <a:lnTo>
                  <a:pt x="6400800" y="1168400"/>
                </a:lnTo>
                <a:lnTo>
                  <a:pt x="0" y="11684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 rot="0" flipH="0" flipV="0">
            <a:off x="2308609" y="1826972"/>
            <a:ext cx="26703" cy="88900"/>
          </a:xfrm>
          <a:custGeom>
            <a:pathLst>
              <a:path w="2895600" h="8890000">
                <a:moveTo>
                  <a:pt x="1524000" y="1244600"/>
                </a:moveTo>
                <a:lnTo>
                  <a:pt x="0" y="1244600"/>
                </a:lnTo>
                <a:lnTo>
                  <a:pt x="736600" y="0"/>
                </a:lnTo>
                <a:lnTo>
                  <a:pt x="2895600" y="0"/>
                </a:lnTo>
                <a:lnTo>
                  <a:pt x="2895600" y="8890000"/>
                </a:lnTo>
                <a:lnTo>
                  <a:pt x="1524000" y="88900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 rot="0" flipH="0" flipV="0">
            <a:off x="2362953" y="1825194"/>
            <a:ext cx="55047" cy="90678"/>
          </a:xfrm>
          <a:custGeom>
            <a:pathLst>
              <a:path w="5969000" h="9067800">
                <a:moveTo>
                  <a:pt x="5969000" y="9067800"/>
                </a:moveTo>
                <a:lnTo>
                  <a:pt x="0" y="9067800"/>
                </a:lnTo>
                <a:lnTo>
                  <a:pt x="3098800" y="5334000"/>
                </a:lnTo>
                <a:cubicBezTo>
                  <a:pt x="3285066" y="5113867"/>
                  <a:pt x="3471333" y="4887384"/>
                  <a:pt x="3657600" y="4654550"/>
                </a:cubicBezTo>
                <a:cubicBezTo>
                  <a:pt x="3843866" y="4421717"/>
                  <a:pt x="4013200" y="4186767"/>
                  <a:pt x="4165600" y="3949700"/>
                </a:cubicBezTo>
                <a:cubicBezTo>
                  <a:pt x="4258733" y="3814234"/>
                  <a:pt x="4353983" y="3644900"/>
                  <a:pt x="4451350" y="3441700"/>
                </a:cubicBezTo>
                <a:cubicBezTo>
                  <a:pt x="4548716" y="3238500"/>
                  <a:pt x="4597400" y="2988734"/>
                  <a:pt x="4597400" y="2692400"/>
                </a:cubicBezTo>
                <a:cubicBezTo>
                  <a:pt x="4597400" y="2506134"/>
                  <a:pt x="4565650" y="2324100"/>
                  <a:pt x="4502150" y="2146300"/>
                </a:cubicBezTo>
                <a:cubicBezTo>
                  <a:pt x="4438650" y="1968500"/>
                  <a:pt x="4345516" y="1809750"/>
                  <a:pt x="4222750" y="1670050"/>
                </a:cubicBezTo>
                <a:cubicBezTo>
                  <a:pt x="4099983" y="1530350"/>
                  <a:pt x="3947583" y="1420284"/>
                  <a:pt x="3765550" y="1339850"/>
                </a:cubicBezTo>
                <a:cubicBezTo>
                  <a:pt x="3583516" y="1259417"/>
                  <a:pt x="3373966" y="1219200"/>
                  <a:pt x="3136900" y="1219200"/>
                </a:cubicBezTo>
                <a:cubicBezTo>
                  <a:pt x="2933700" y="1219200"/>
                  <a:pt x="2738966" y="1257300"/>
                  <a:pt x="2552700" y="1333500"/>
                </a:cubicBezTo>
                <a:cubicBezTo>
                  <a:pt x="2366433" y="1409700"/>
                  <a:pt x="2203450" y="1517650"/>
                  <a:pt x="2063750" y="1657350"/>
                </a:cubicBezTo>
                <a:cubicBezTo>
                  <a:pt x="1924050" y="1797050"/>
                  <a:pt x="1809750" y="1966384"/>
                  <a:pt x="1720850" y="2165350"/>
                </a:cubicBezTo>
                <a:cubicBezTo>
                  <a:pt x="1631950" y="2364317"/>
                  <a:pt x="1583266" y="2590800"/>
                  <a:pt x="1574800" y="2844800"/>
                </a:cubicBezTo>
                <a:lnTo>
                  <a:pt x="254000" y="2844800"/>
                </a:lnTo>
                <a:cubicBezTo>
                  <a:pt x="270933" y="2463800"/>
                  <a:pt x="345016" y="2108200"/>
                  <a:pt x="476250" y="1778000"/>
                </a:cubicBezTo>
                <a:cubicBezTo>
                  <a:pt x="607483" y="1447800"/>
                  <a:pt x="783166" y="1155700"/>
                  <a:pt x="1003300" y="901700"/>
                </a:cubicBezTo>
                <a:cubicBezTo>
                  <a:pt x="1257300" y="605367"/>
                  <a:pt x="1555750" y="381000"/>
                  <a:pt x="1898650" y="228600"/>
                </a:cubicBezTo>
                <a:cubicBezTo>
                  <a:pt x="2241550" y="76200"/>
                  <a:pt x="2650066" y="0"/>
                  <a:pt x="3124200" y="0"/>
                </a:cubicBezTo>
                <a:cubicBezTo>
                  <a:pt x="3589866" y="0"/>
                  <a:pt x="3998383" y="74084"/>
                  <a:pt x="4349750" y="222250"/>
                </a:cubicBezTo>
                <a:cubicBezTo>
                  <a:pt x="4701116" y="370417"/>
                  <a:pt x="4995333" y="567267"/>
                  <a:pt x="5232400" y="812800"/>
                </a:cubicBezTo>
                <a:cubicBezTo>
                  <a:pt x="5469466" y="1058334"/>
                  <a:pt x="5647266" y="1346200"/>
                  <a:pt x="5765800" y="1676400"/>
                </a:cubicBezTo>
                <a:cubicBezTo>
                  <a:pt x="5884333" y="2006600"/>
                  <a:pt x="5943600" y="2349500"/>
                  <a:pt x="5943600" y="2705100"/>
                </a:cubicBezTo>
                <a:cubicBezTo>
                  <a:pt x="5943600" y="3052234"/>
                  <a:pt x="5888566" y="3373967"/>
                  <a:pt x="5778500" y="3670300"/>
                </a:cubicBezTo>
                <a:cubicBezTo>
                  <a:pt x="5668433" y="3966634"/>
                  <a:pt x="5511800" y="4267200"/>
                  <a:pt x="5308600" y="4572000"/>
                </a:cubicBezTo>
                <a:cubicBezTo>
                  <a:pt x="5147733" y="4817534"/>
                  <a:pt x="4963583" y="5065184"/>
                  <a:pt x="4756150" y="5314950"/>
                </a:cubicBezTo>
                <a:cubicBezTo>
                  <a:pt x="4548716" y="5564717"/>
                  <a:pt x="4309533" y="5850467"/>
                  <a:pt x="4038600" y="6172200"/>
                </a:cubicBezTo>
                <a:lnTo>
                  <a:pt x="2616200" y="7848600"/>
                </a:lnTo>
                <a:lnTo>
                  <a:pt x="5969000" y="784860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 rot="0" flipH="0" flipV="0">
            <a:off x="2435569" y="1900886"/>
            <a:ext cx="15460" cy="16764"/>
          </a:xfrm>
          <a:custGeom>
            <a:pathLst>
              <a:path w="1676400" h="1676400">
                <a:moveTo>
                  <a:pt x="0" y="838200"/>
                </a:moveTo>
                <a:cubicBezTo>
                  <a:pt x="0" y="609600"/>
                  <a:pt x="82550" y="412750"/>
                  <a:pt x="247650" y="247650"/>
                </a:cubicBezTo>
                <a:cubicBezTo>
                  <a:pt x="412750" y="82550"/>
                  <a:pt x="609600" y="0"/>
                  <a:pt x="838200" y="0"/>
                </a:cubicBezTo>
                <a:cubicBezTo>
                  <a:pt x="1066800" y="0"/>
                  <a:pt x="1263650" y="82550"/>
                  <a:pt x="1428750" y="247650"/>
                </a:cubicBezTo>
                <a:cubicBezTo>
                  <a:pt x="1593850" y="412750"/>
                  <a:pt x="1676400" y="609600"/>
                  <a:pt x="1676400" y="838200"/>
                </a:cubicBezTo>
                <a:cubicBezTo>
                  <a:pt x="1676400" y="1066800"/>
                  <a:pt x="1593850" y="1263650"/>
                  <a:pt x="1428750" y="1428750"/>
                </a:cubicBezTo>
                <a:cubicBezTo>
                  <a:pt x="1263650" y="1593850"/>
                  <a:pt x="1066800" y="1676400"/>
                  <a:pt x="838200" y="1676400"/>
                </a:cubicBezTo>
                <a:cubicBezTo>
                  <a:pt x="609600" y="1676400"/>
                  <a:pt x="412750" y="1593850"/>
                  <a:pt x="247650" y="1428750"/>
                </a:cubicBezTo>
                <a:cubicBezTo>
                  <a:pt x="82550" y="1263650"/>
                  <a:pt x="0" y="1066800"/>
                  <a:pt x="0" y="8382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 rot="0" flipH="0" flipV="0">
            <a:off x="2459579" y="1826972"/>
            <a:ext cx="56452" cy="90678"/>
          </a:xfrm>
          <a:custGeom>
            <a:pathLst>
              <a:path w="6121400" h="9067800">
                <a:moveTo>
                  <a:pt x="5981700" y="1219200"/>
                </a:moveTo>
                <a:lnTo>
                  <a:pt x="3213100" y="1219200"/>
                </a:lnTo>
                <a:lnTo>
                  <a:pt x="2794000" y="2730500"/>
                </a:lnTo>
                <a:cubicBezTo>
                  <a:pt x="2861733" y="2722034"/>
                  <a:pt x="2929466" y="2715684"/>
                  <a:pt x="2997200" y="2711450"/>
                </a:cubicBezTo>
                <a:cubicBezTo>
                  <a:pt x="3064933" y="2707217"/>
                  <a:pt x="3132666" y="2705100"/>
                  <a:pt x="3200400" y="2705100"/>
                </a:cubicBezTo>
                <a:cubicBezTo>
                  <a:pt x="3302000" y="2705100"/>
                  <a:pt x="3426883" y="2711450"/>
                  <a:pt x="3575050" y="2724150"/>
                </a:cubicBezTo>
                <a:cubicBezTo>
                  <a:pt x="3723216" y="2736850"/>
                  <a:pt x="3881966" y="2766484"/>
                  <a:pt x="4051300" y="2813050"/>
                </a:cubicBezTo>
                <a:cubicBezTo>
                  <a:pt x="4220633" y="2859617"/>
                  <a:pt x="4396316" y="2927350"/>
                  <a:pt x="4578350" y="3016250"/>
                </a:cubicBezTo>
                <a:cubicBezTo>
                  <a:pt x="4760383" y="3105150"/>
                  <a:pt x="4940300" y="3225800"/>
                  <a:pt x="5118100" y="3378200"/>
                </a:cubicBezTo>
                <a:cubicBezTo>
                  <a:pt x="5211233" y="3454400"/>
                  <a:pt x="5314950" y="3560234"/>
                  <a:pt x="5429250" y="3695700"/>
                </a:cubicBezTo>
                <a:cubicBezTo>
                  <a:pt x="5543550" y="3831167"/>
                  <a:pt x="5651500" y="3996267"/>
                  <a:pt x="5753100" y="4191000"/>
                </a:cubicBezTo>
                <a:cubicBezTo>
                  <a:pt x="5854700" y="4385734"/>
                  <a:pt x="5941483" y="4616450"/>
                  <a:pt x="6013450" y="4883150"/>
                </a:cubicBezTo>
                <a:cubicBezTo>
                  <a:pt x="6085416" y="5149850"/>
                  <a:pt x="6121400" y="5452534"/>
                  <a:pt x="6121400" y="5791200"/>
                </a:cubicBezTo>
                <a:cubicBezTo>
                  <a:pt x="6121400" y="6189134"/>
                  <a:pt x="6057900" y="6582834"/>
                  <a:pt x="5930900" y="6972300"/>
                </a:cubicBezTo>
                <a:cubicBezTo>
                  <a:pt x="5803900" y="7361767"/>
                  <a:pt x="5607050" y="7711017"/>
                  <a:pt x="5340350" y="8020050"/>
                </a:cubicBezTo>
                <a:cubicBezTo>
                  <a:pt x="5073650" y="8329084"/>
                  <a:pt x="4728633" y="8580967"/>
                  <a:pt x="4305300" y="8775700"/>
                </a:cubicBezTo>
                <a:cubicBezTo>
                  <a:pt x="3881966" y="8970433"/>
                  <a:pt x="3378200" y="9067800"/>
                  <a:pt x="2794000" y="9067800"/>
                </a:cubicBezTo>
                <a:cubicBezTo>
                  <a:pt x="2658533" y="9067800"/>
                  <a:pt x="2478616" y="9055100"/>
                  <a:pt x="2254250" y="9029700"/>
                </a:cubicBezTo>
                <a:cubicBezTo>
                  <a:pt x="2029883" y="9004300"/>
                  <a:pt x="1788583" y="8936566"/>
                  <a:pt x="1530350" y="8826500"/>
                </a:cubicBezTo>
                <a:cubicBezTo>
                  <a:pt x="1272116" y="8716434"/>
                  <a:pt x="1009650" y="8549217"/>
                  <a:pt x="742950" y="8324850"/>
                </a:cubicBezTo>
                <a:cubicBezTo>
                  <a:pt x="476250" y="8100484"/>
                  <a:pt x="228600" y="7785100"/>
                  <a:pt x="0" y="7378700"/>
                </a:cubicBezTo>
                <a:lnTo>
                  <a:pt x="1016000" y="6527800"/>
                </a:lnTo>
                <a:cubicBezTo>
                  <a:pt x="1066800" y="6646334"/>
                  <a:pt x="1138766" y="6781800"/>
                  <a:pt x="1231900" y="6934200"/>
                </a:cubicBezTo>
                <a:cubicBezTo>
                  <a:pt x="1325033" y="7086600"/>
                  <a:pt x="1447800" y="7230534"/>
                  <a:pt x="1600200" y="7366000"/>
                </a:cubicBezTo>
                <a:cubicBezTo>
                  <a:pt x="1752600" y="7501467"/>
                  <a:pt x="1934633" y="7615767"/>
                  <a:pt x="2146300" y="7708900"/>
                </a:cubicBezTo>
                <a:cubicBezTo>
                  <a:pt x="2357966" y="7802034"/>
                  <a:pt x="2603500" y="7848600"/>
                  <a:pt x="2882900" y="7848600"/>
                </a:cubicBezTo>
                <a:cubicBezTo>
                  <a:pt x="3204633" y="7848600"/>
                  <a:pt x="3484033" y="7795684"/>
                  <a:pt x="3721100" y="7689850"/>
                </a:cubicBezTo>
                <a:cubicBezTo>
                  <a:pt x="3958166" y="7584017"/>
                  <a:pt x="4155016" y="7440084"/>
                  <a:pt x="4311650" y="7258050"/>
                </a:cubicBezTo>
                <a:cubicBezTo>
                  <a:pt x="4468283" y="7076017"/>
                  <a:pt x="4584700" y="6864350"/>
                  <a:pt x="4660900" y="6623050"/>
                </a:cubicBezTo>
                <a:cubicBezTo>
                  <a:pt x="4737100" y="6381750"/>
                  <a:pt x="4775200" y="6129867"/>
                  <a:pt x="4775200" y="5867400"/>
                </a:cubicBezTo>
                <a:cubicBezTo>
                  <a:pt x="4775200" y="5588000"/>
                  <a:pt x="4734983" y="5329767"/>
                  <a:pt x="4654550" y="5092700"/>
                </a:cubicBezTo>
                <a:cubicBezTo>
                  <a:pt x="4574116" y="4855634"/>
                  <a:pt x="4455583" y="4650317"/>
                  <a:pt x="4298950" y="4476750"/>
                </a:cubicBezTo>
                <a:cubicBezTo>
                  <a:pt x="4142316" y="4303184"/>
                  <a:pt x="3951816" y="4167717"/>
                  <a:pt x="3727450" y="4070350"/>
                </a:cubicBezTo>
                <a:cubicBezTo>
                  <a:pt x="3503083" y="3972984"/>
                  <a:pt x="3251200" y="3924300"/>
                  <a:pt x="2971800" y="3924300"/>
                </a:cubicBezTo>
                <a:cubicBezTo>
                  <a:pt x="2692400" y="3924300"/>
                  <a:pt x="2406650" y="3979334"/>
                  <a:pt x="2114550" y="4089400"/>
                </a:cubicBezTo>
                <a:cubicBezTo>
                  <a:pt x="1822450" y="4199467"/>
                  <a:pt x="1570566" y="4402667"/>
                  <a:pt x="1358900" y="4699000"/>
                </a:cubicBezTo>
                <a:lnTo>
                  <a:pt x="901700" y="4699000"/>
                </a:lnTo>
                <a:lnTo>
                  <a:pt x="2298700" y="0"/>
                </a:lnTo>
                <a:lnTo>
                  <a:pt x="5981700" y="0"/>
                </a:ln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 rot="0" flipH="0" flipV="0">
            <a:off x="2528447" y="1825194"/>
            <a:ext cx="58326" cy="92456"/>
          </a:xfrm>
          <a:custGeom>
            <a:pathLst>
              <a:path w="6324600" h="9245600">
                <a:moveTo>
                  <a:pt x="3162300" y="1219200"/>
                </a:moveTo>
                <a:cubicBezTo>
                  <a:pt x="2891366" y="1219200"/>
                  <a:pt x="2660650" y="1286934"/>
                  <a:pt x="2470150" y="1422400"/>
                </a:cubicBezTo>
                <a:cubicBezTo>
                  <a:pt x="2279650" y="1557867"/>
                  <a:pt x="2112433" y="1735667"/>
                  <a:pt x="1968500" y="1955800"/>
                </a:cubicBezTo>
                <a:cubicBezTo>
                  <a:pt x="1824566" y="2175934"/>
                  <a:pt x="1712383" y="2408767"/>
                  <a:pt x="1631950" y="2654300"/>
                </a:cubicBezTo>
                <a:cubicBezTo>
                  <a:pt x="1551516" y="2899834"/>
                  <a:pt x="1490133" y="3143250"/>
                  <a:pt x="1447800" y="3384550"/>
                </a:cubicBezTo>
                <a:cubicBezTo>
                  <a:pt x="1405466" y="3625850"/>
                  <a:pt x="1377950" y="3854450"/>
                  <a:pt x="1365250" y="4070350"/>
                </a:cubicBezTo>
                <a:cubicBezTo>
                  <a:pt x="1352550" y="4286250"/>
                  <a:pt x="1346200" y="4466167"/>
                  <a:pt x="1346200" y="4610100"/>
                </a:cubicBezTo>
                <a:cubicBezTo>
                  <a:pt x="1346200" y="4762500"/>
                  <a:pt x="1352550" y="4946650"/>
                  <a:pt x="1365250" y="5162550"/>
                </a:cubicBezTo>
                <a:cubicBezTo>
                  <a:pt x="1377950" y="5378450"/>
                  <a:pt x="1405466" y="5607050"/>
                  <a:pt x="1447800" y="5848350"/>
                </a:cubicBezTo>
                <a:cubicBezTo>
                  <a:pt x="1490133" y="6089650"/>
                  <a:pt x="1551516" y="6335184"/>
                  <a:pt x="1631950" y="6584950"/>
                </a:cubicBezTo>
                <a:cubicBezTo>
                  <a:pt x="1712383" y="6834717"/>
                  <a:pt x="1824566" y="7069667"/>
                  <a:pt x="1968500" y="7289800"/>
                </a:cubicBezTo>
                <a:cubicBezTo>
                  <a:pt x="2112433" y="7509934"/>
                  <a:pt x="2279650" y="7687734"/>
                  <a:pt x="2470150" y="7823200"/>
                </a:cubicBezTo>
                <a:cubicBezTo>
                  <a:pt x="2660650" y="7958667"/>
                  <a:pt x="2891366" y="8026400"/>
                  <a:pt x="3162300" y="8026400"/>
                </a:cubicBezTo>
                <a:cubicBezTo>
                  <a:pt x="3433233" y="8026400"/>
                  <a:pt x="3663950" y="7958667"/>
                  <a:pt x="3854450" y="7823200"/>
                </a:cubicBezTo>
                <a:cubicBezTo>
                  <a:pt x="4044950" y="7687734"/>
                  <a:pt x="4212166" y="7509934"/>
                  <a:pt x="4356100" y="7289800"/>
                </a:cubicBezTo>
                <a:cubicBezTo>
                  <a:pt x="4500033" y="7069667"/>
                  <a:pt x="4612216" y="6834717"/>
                  <a:pt x="4692650" y="6584950"/>
                </a:cubicBezTo>
                <a:cubicBezTo>
                  <a:pt x="4773083" y="6335184"/>
                  <a:pt x="4834466" y="6089650"/>
                  <a:pt x="4876800" y="5848350"/>
                </a:cubicBezTo>
                <a:cubicBezTo>
                  <a:pt x="4919133" y="5607050"/>
                  <a:pt x="4946650" y="5378450"/>
                  <a:pt x="4959350" y="5162550"/>
                </a:cubicBezTo>
                <a:cubicBezTo>
                  <a:pt x="4972050" y="4946650"/>
                  <a:pt x="4978400" y="4762500"/>
                  <a:pt x="4978400" y="4610100"/>
                </a:cubicBezTo>
                <a:cubicBezTo>
                  <a:pt x="4978400" y="4466167"/>
                  <a:pt x="4972050" y="4286250"/>
                  <a:pt x="4959350" y="4070350"/>
                </a:cubicBezTo>
                <a:cubicBezTo>
                  <a:pt x="4946650" y="3854450"/>
                  <a:pt x="4919133" y="3625850"/>
                  <a:pt x="4876800" y="3384550"/>
                </a:cubicBezTo>
                <a:cubicBezTo>
                  <a:pt x="4834466" y="3143250"/>
                  <a:pt x="4773083" y="2899834"/>
                  <a:pt x="4692650" y="2654300"/>
                </a:cubicBezTo>
                <a:cubicBezTo>
                  <a:pt x="4612216" y="2408767"/>
                  <a:pt x="4500033" y="2175934"/>
                  <a:pt x="4356100" y="1955800"/>
                </a:cubicBezTo>
                <a:cubicBezTo>
                  <a:pt x="4212166" y="1735667"/>
                  <a:pt x="4044950" y="1557867"/>
                  <a:pt x="3854450" y="1422400"/>
                </a:cubicBezTo>
                <a:cubicBezTo>
                  <a:pt x="3663950" y="1286934"/>
                  <a:pt x="3433233" y="1219200"/>
                  <a:pt x="3162300" y="1219200"/>
                </a:cubicBezTo>
                <a:close/>
                <a:moveTo>
                  <a:pt x="3162300" y="9245600"/>
                </a:moveTo>
                <a:cubicBezTo>
                  <a:pt x="2755900" y="9245600"/>
                  <a:pt x="2391833" y="9165166"/>
                  <a:pt x="2070100" y="9004300"/>
                </a:cubicBezTo>
                <a:cubicBezTo>
                  <a:pt x="1748366" y="8843434"/>
                  <a:pt x="1443566" y="8602134"/>
                  <a:pt x="1155700" y="8280400"/>
                </a:cubicBezTo>
                <a:cubicBezTo>
                  <a:pt x="910166" y="8009467"/>
                  <a:pt x="713316" y="7721600"/>
                  <a:pt x="565150" y="7416800"/>
                </a:cubicBezTo>
                <a:cubicBezTo>
                  <a:pt x="416983" y="7112000"/>
                  <a:pt x="300566" y="6805084"/>
                  <a:pt x="215900" y="6496050"/>
                </a:cubicBezTo>
                <a:cubicBezTo>
                  <a:pt x="131233" y="6187017"/>
                  <a:pt x="74083" y="5873750"/>
                  <a:pt x="44450" y="5556250"/>
                </a:cubicBezTo>
                <a:cubicBezTo>
                  <a:pt x="14816" y="5238750"/>
                  <a:pt x="0" y="4931834"/>
                  <a:pt x="0" y="4635500"/>
                </a:cubicBezTo>
                <a:cubicBezTo>
                  <a:pt x="0" y="4339167"/>
                  <a:pt x="14816" y="4032250"/>
                  <a:pt x="44450" y="3714750"/>
                </a:cubicBezTo>
                <a:cubicBezTo>
                  <a:pt x="74083" y="3397250"/>
                  <a:pt x="131233" y="3079750"/>
                  <a:pt x="215900" y="2762250"/>
                </a:cubicBezTo>
                <a:cubicBezTo>
                  <a:pt x="300566" y="2444750"/>
                  <a:pt x="416983" y="2133600"/>
                  <a:pt x="565150" y="1828800"/>
                </a:cubicBezTo>
                <a:cubicBezTo>
                  <a:pt x="713316" y="1524000"/>
                  <a:pt x="910166" y="1236134"/>
                  <a:pt x="1155700" y="965200"/>
                </a:cubicBezTo>
                <a:cubicBezTo>
                  <a:pt x="1714500" y="321734"/>
                  <a:pt x="2383366" y="0"/>
                  <a:pt x="3162300" y="0"/>
                </a:cubicBezTo>
                <a:cubicBezTo>
                  <a:pt x="3941233" y="0"/>
                  <a:pt x="4610100" y="321734"/>
                  <a:pt x="5168900" y="965200"/>
                </a:cubicBezTo>
                <a:cubicBezTo>
                  <a:pt x="5405966" y="1236134"/>
                  <a:pt x="5600700" y="1524000"/>
                  <a:pt x="5753100" y="1828800"/>
                </a:cubicBezTo>
                <a:cubicBezTo>
                  <a:pt x="5905500" y="2133600"/>
                  <a:pt x="6024033" y="2444750"/>
                  <a:pt x="6108700" y="2762250"/>
                </a:cubicBezTo>
                <a:cubicBezTo>
                  <a:pt x="6193366" y="3079750"/>
                  <a:pt x="6250516" y="3397250"/>
                  <a:pt x="6280150" y="3714750"/>
                </a:cubicBezTo>
                <a:cubicBezTo>
                  <a:pt x="6309783" y="4032250"/>
                  <a:pt x="6324600" y="4339167"/>
                  <a:pt x="6324600" y="4635500"/>
                </a:cubicBezTo>
                <a:cubicBezTo>
                  <a:pt x="6324600" y="4931834"/>
                  <a:pt x="6309783" y="5238750"/>
                  <a:pt x="6280150" y="5556250"/>
                </a:cubicBezTo>
                <a:cubicBezTo>
                  <a:pt x="6250516" y="5873750"/>
                  <a:pt x="6193366" y="6187017"/>
                  <a:pt x="6108700" y="6496050"/>
                </a:cubicBezTo>
                <a:cubicBezTo>
                  <a:pt x="6024033" y="6805084"/>
                  <a:pt x="5905500" y="7112000"/>
                  <a:pt x="5753100" y="7416800"/>
                </a:cubicBezTo>
                <a:cubicBezTo>
                  <a:pt x="5600700" y="7721600"/>
                  <a:pt x="5405966" y="8009467"/>
                  <a:pt x="5168900" y="8280400"/>
                </a:cubicBezTo>
                <a:cubicBezTo>
                  <a:pt x="4881033" y="8602134"/>
                  <a:pt x="4576233" y="8843434"/>
                  <a:pt x="4254500" y="9004300"/>
                </a:cubicBezTo>
                <a:cubicBezTo>
                  <a:pt x="3932766" y="9165166"/>
                  <a:pt x="3568700" y="9245600"/>
                  <a:pt x="3162300" y="9245600"/>
                </a:cubicBezTo>
                <a:close/>
              </a:path>
            </a:pathLst>
          </a:custGeom>
          <a:solidFill>
            <a:srgbClr val="ED7F23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 rot="0" flipH="0" flipV="0">
            <a:off x="2670751" y="1826972"/>
            <a:ext cx="60903" cy="88900"/>
          </a:xfrm>
          <a:custGeom>
            <a:pathLst>
              <a:path w="6604000" h="8890000">
                <a:moveTo>
                  <a:pt x="1371600" y="3543300"/>
                </a:moveTo>
                <a:lnTo>
                  <a:pt x="4800600" y="0"/>
                </a:lnTo>
                <a:lnTo>
                  <a:pt x="6578600" y="0"/>
                </a:lnTo>
                <a:lnTo>
                  <a:pt x="2565400" y="4025900"/>
                </a:lnTo>
                <a:lnTo>
                  <a:pt x="6604000" y="8890000"/>
                </a:lnTo>
                <a:lnTo>
                  <a:pt x="4800600" y="8890000"/>
                </a:lnTo>
                <a:lnTo>
                  <a:pt x="1371600" y="4622800"/>
                </a:lnTo>
                <a:lnTo>
                  <a:pt x="1371600" y="8890000"/>
                </a:lnTo>
                <a:lnTo>
                  <a:pt x="0" y="8890000"/>
                </a:lnTo>
                <a:lnTo>
                  <a:pt x="0" y="0"/>
                </a:lnTo>
                <a:lnTo>
                  <a:pt x="13716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 rot="0" flipH="0" flipV="0">
            <a:off x="2735051" y="1858214"/>
            <a:ext cx="55281" cy="59436"/>
          </a:xfrm>
          <a:custGeom>
            <a:pathLst>
              <a:path w="5994400" h="5943600">
                <a:moveTo>
                  <a:pt x="2997200" y="4775200"/>
                </a:moveTo>
                <a:cubicBezTo>
                  <a:pt x="3200400" y="4775200"/>
                  <a:pt x="3399366" y="4741334"/>
                  <a:pt x="3594100" y="4673600"/>
                </a:cubicBezTo>
                <a:cubicBezTo>
                  <a:pt x="3788833" y="4605867"/>
                  <a:pt x="3964516" y="4500034"/>
                  <a:pt x="4121150" y="4356100"/>
                </a:cubicBezTo>
                <a:cubicBezTo>
                  <a:pt x="4277783" y="4212167"/>
                  <a:pt x="4404783" y="4028017"/>
                  <a:pt x="4502150" y="3803650"/>
                </a:cubicBezTo>
                <a:cubicBezTo>
                  <a:pt x="4599516" y="3579284"/>
                  <a:pt x="4648200" y="3306234"/>
                  <a:pt x="4648200" y="2984500"/>
                </a:cubicBezTo>
                <a:cubicBezTo>
                  <a:pt x="4648200" y="2654300"/>
                  <a:pt x="4599516" y="2374900"/>
                  <a:pt x="4502150" y="2146300"/>
                </a:cubicBezTo>
                <a:cubicBezTo>
                  <a:pt x="4404783" y="1917700"/>
                  <a:pt x="4277783" y="1731434"/>
                  <a:pt x="4121150" y="1587500"/>
                </a:cubicBezTo>
                <a:cubicBezTo>
                  <a:pt x="3964516" y="1443567"/>
                  <a:pt x="3786716" y="1337734"/>
                  <a:pt x="3587750" y="1270000"/>
                </a:cubicBezTo>
                <a:cubicBezTo>
                  <a:pt x="3388783" y="1202267"/>
                  <a:pt x="3191933" y="1168400"/>
                  <a:pt x="2997200" y="1168400"/>
                </a:cubicBezTo>
                <a:cubicBezTo>
                  <a:pt x="2802466" y="1168400"/>
                  <a:pt x="2605616" y="1202267"/>
                  <a:pt x="2406650" y="1270000"/>
                </a:cubicBezTo>
                <a:cubicBezTo>
                  <a:pt x="2207683" y="1337734"/>
                  <a:pt x="2029883" y="1443567"/>
                  <a:pt x="1873250" y="1587500"/>
                </a:cubicBezTo>
                <a:cubicBezTo>
                  <a:pt x="1716616" y="1731434"/>
                  <a:pt x="1589616" y="1917700"/>
                  <a:pt x="1492250" y="2146300"/>
                </a:cubicBezTo>
                <a:cubicBezTo>
                  <a:pt x="1394883" y="2374900"/>
                  <a:pt x="1346200" y="2654300"/>
                  <a:pt x="1346200" y="2984500"/>
                </a:cubicBezTo>
                <a:cubicBezTo>
                  <a:pt x="1346200" y="3306234"/>
                  <a:pt x="1394883" y="3579284"/>
                  <a:pt x="1492250" y="3803650"/>
                </a:cubicBezTo>
                <a:cubicBezTo>
                  <a:pt x="1589616" y="4028017"/>
                  <a:pt x="1716616" y="4212167"/>
                  <a:pt x="1873250" y="4356100"/>
                </a:cubicBezTo>
                <a:cubicBezTo>
                  <a:pt x="2029883" y="4500034"/>
                  <a:pt x="2205566" y="4605867"/>
                  <a:pt x="2400300" y="4673600"/>
                </a:cubicBezTo>
                <a:cubicBezTo>
                  <a:pt x="2595033" y="4741334"/>
                  <a:pt x="2794000" y="4775200"/>
                  <a:pt x="2997200" y="4775200"/>
                </a:cubicBezTo>
                <a:close/>
                <a:moveTo>
                  <a:pt x="2997200" y="0"/>
                </a:moveTo>
                <a:cubicBezTo>
                  <a:pt x="3420533" y="0"/>
                  <a:pt x="3816350" y="74084"/>
                  <a:pt x="4184650" y="222250"/>
                </a:cubicBezTo>
                <a:cubicBezTo>
                  <a:pt x="4552950" y="370417"/>
                  <a:pt x="4870450" y="575734"/>
                  <a:pt x="5137150" y="838200"/>
                </a:cubicBezTo>
                <a:cubicBezTo>
                  <a:pt x="5403850" y="1100667"/>
                  <a:pt x="5613400" y="1413934"/>
                  <a:pt x="5765800" y="1778000"/>
                </a:cubicBezTo>
                <a:cubicBezTo>
                  <a:pt x="5918200" y="2142067"/>
                  <a:pt x="5994400" y="2540000"/>
                  <a:pt x="5994400" y="2971800"/>
                </a:cubicBezTo>
                <a:cubicBezTo>
                  <a:pt x="5994400" y="3403600"/>
                  <a:pt x="5918200" y="3799417"/>
                  <a:pt x="5765800" y="4159250"/>
                </a:cubicBezTo>
                <a:cubicBezTo>
                  <a:pt x="5613400" y="4519084"/>
                  <a:pt x="5403850" y="4832350"/>
                  <a:pt x="5137150" y="5099050"/>
                </a:cubicBezTo>
                <a:cubicBezTo>
                  <a:pt x="4870450" y="5365750"/>
                  <a:pt x="4552950" y="5573184"/>
                  <a:pt x="4184650" y="5721350"/>
                </a:cubicBezTo>
                <a:cubicBezTo>
                  <a:pt x="3816350" y="5869516"/>
                  <a:pt x="3420533" y="5943600"/>
                  <a:pt x="2997200" y="5943600"/>
                </a:cubicBezTo>
                <a:cubicBezTo>
                  <a:pt x="2573866" y="5943600"/>
                  <a:pt x="2178050" y="5869516"/>
                  <a:pt x="1809750" y="5721350"/>
                </a:cubicBezTo>
                <a:cubicBezTo>
                  <a:pt x="1441450" y="5573184"/>
                  <a:pt x="1123950" y="5365750"/>
                  <a:pt x="857250" y="5099050"/>
                </a:cubicBezTo>
                <a:cubicBezTo>
                  <a:pt x="590550" y="4832350"/>
                  <a:pt x="381000" y="4519084"/>
                  <a:pt x="228600" y="4159250"/>
                </a:cubicBezTo>
                <a:cubicBezTo>
                  <a:pt x="76200" y="3799417"/>
                  <a:pt x="0" y="3403600"/>
                  <a:pt x="0" y="2971800"/>
                </a:cubicBezTo>
                <a:cubicBezTo>
                  <a:pt x="0" y="2540000"/>
                  <a:pt x="76200" y="2142067"/>
                  <a:pt x="228600" y="1778000"/>
                </a:cubicBezTo>
                <a:cubicBezTo>
                  <a:pt x="381000" y="1413934"/>
                  <a:pt x="590550" y="1100667"/>
                  <a:pt x="857250" y="838200"/>
                </a:cubicBezTo>
                <a:cubicBezTo>
                  <a:pt x="1123950" y="575734"/>
                  <a:pt x="1441450" y="370417"/>
                  <a:pt x="1809750" y="222250"/>
                </a:cubicBezTo>
                <a:cubicBezTo>
                  <a:pt x="2178050" y="74084"/>
                  <a:pt x="2573866" y="0"/>
                  <a:pt x="2997200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 rot="0" flipH="0" flipV="0">
            <a:off x="2797711" y="1826972"/>
            <a:ext cx="71913" cy="115570"/>
          </a:xfrm>
          <a:custGeom>
            <a:pathLst>
              <a:path w="7797800" h="11557000">
                <a:moveTo>
                  <a:pt x="4546600" y="7810500"/>
                </a:moveTo>
                <a:cubicBezTo>
                  <a:pt x="4766733" y="7818967"/>
                  <a:pt x="4988983" y="7793567"/>
                  <a:pt x="5213350" y="7734300"/>
                </a:cubicBezTo>
                <a:cubicBezTo>
                  <a:pt x="5437716" y="7675034"/>
                  <a:pt x="5630333" y="7590367"/>
                  <a:pt x="5791200" y="7480300"/>
                </a:cubicBezTo>
                <a:cubicBezTo>
                  <a:pt x="5960533" y="7361767"/>
                  <a:pt x="6112933" y="7188200"/>
                  <a:pt x="6248400" y="6959600"/>
                </a:cubicBezTo>
                <a:cubicBezTo>
                  <a:pt x="6383866" y="6731000"/>
                  <a:pt x="6451600" y="6438900"/>
                  <a:pt x="6451600" y="6083300"/>
                </a:cubicBezTo>
                <a:cubicBezTo>
                  <a:pt x="6451600" y="5736167"/>
                  <a:pt x="6383866" y="5439834"/>
                  <a:pt x="6248400" y="5194300"/>
                </a:cubicBezTo>
                <a:cubicBezTo>
                  <a:pt x="6112933" y="4948767"/>
                  <a:pt x="5947833" y="4766734"/>
                  <a:pt x="5753100" y="4648200"/>
                </a:cubicBezTo>
                <a:cubicBezTo>
                  <a:pt x="5583766" y="4529667"/>
                  <a:pt x="5382683" y="4451350"/>
                  <a:pt x="5149850" y="4413250"/>
                </a:cubicBezTo>
                <a:cubicBezTo>
                  <a:pt x="4917016" y="4375150"/>
                  <a:pt x="4715933" y="4356100"/>
                  <a:pt x="4546600" y="4356100"/>
                </a:cubicBezTo>
                <a:close/>
                <a:moveTo>
                  <a:pt x="3251200" y="4356100"/>
                </a:moveTo>
                <a:cubicBezTo>
                  <a:pt x="3081866" y="4356100"/>
                  <a:pt x="2880783" y="4375150"/>
                  <a:pt x="2647950" y="4413250"/>
                </a:cubicBezTo>
                <a:cubicBezTo>
                  <a:pt x="2415116" y="4451350"/>
                  <a:pt x="2214033" y="4529667"/>
                  <a:pt x="2044700" y="4648200"/>
                </a:cubicBezTo>
                <a:cubicBezTo>
                  <a:pt x="1849966" y="4766734"/>
                  <a:pt x="1684866" y="4948767"/>
                  <a:pt x="1549400" y="5194300"/>
                </a:cubicBezTo>
                <a:cubicBezTo>
                  <a:pt x="1413933" y="5439834"/>
                  <a:pt x="1346200" y="5736167"/>
                  <a:pt x="1346200" y="6083300"/>
                </a:cubicBezTo>
                <a:cubicBezTo>
                  <a:pt x="1346200" y="6438900"/>
                  <a:pt x="1413933" y="6731000"/>
                  <a:pt x="1549400" y="6959600"/>
                </a:cubicBezTo>
                <a:cubicBezTo>
                  <a:pt x="1684866" y="7188200"/>
                  <a:pt x="1837266" y="7361767"/>
                  <a:pt x="2006600" y="7480300"/>
                </a:cubicBezTo>
                <a:cubicBezTo>
                  <a:pt x="2167466" y="7590367"/>
                  <a:pt x="2360083" y="7675034"/>
                  <a:pt x="2584450" y="7734300"/>
                </a:cubicBezTo>
                <a:cubicBezTo>
                  <a:pt x="2808816" y="7793567"/>
                  <a:pt x="3031066" y="7818967"/>
                  <a:pt x="3251200" y="7810500"/>
                </a:cubicBezTo>
                <a:close/>
                <a:moveTo>
                  <a:pt x="3251200" y="8978900"/>
                </a:moveTo>
                <a:cubicBezTo>
                  <a:pt x="2810933" y="8987366"/>
                  <a:pt x="2396066" y="8936566"/>
                  <a:pt x="2006600" y="8826500"/>
                </a:cubicBezTo>
                <a:cubicBezTo>
                  <a:pt x="1617133" y="8716434"/>
                  <a:pt x="1261533" y="8525934"/>
                  <a:pt x="939800" y="8255000"/>
                </a:cubicBezTo>
                <a:cubicBezTo>
                  <a:pt x="313266" y="7730067"/>
                  <a:pt x="0" y="7006167"/>
                  <a:pt x="0" y="6083300"/>
                </a:cubicBezTo>
                <a:cubicBezTo>
                  <a:pt x="0" y="5702300"/>
                  <a:pt x="63500" y="5325534"/>
                  <a:pt x="190500" y="4953000"/>
                </a:cubicBezTo>
                <a:cubicBezTo>
                  <a:pt x="317500" y="4580467"/>
                  <a:pt x="563033" y="4237567"/>
                  <a:pt x="927100" y="3924300"/>
                </a:cubicBezTo>
                <a:cubicBezTo>
                  <a:pt x="1121833" y="3763434"/>
                  <a:pt x="1327150" y="3634317"/>
                  <a:pt x="1543050" y="3536950"/>
                </a:cubicBezTo>
                <a:cubicBezTo>
                  <a:pt x="1758950" y="3439584"/>
                  <a:pt x="1972733" y="3365500"/>
                  <a:pt x="2184400" y="3314700"/>
                </a:cubicBezTo>
                <a:cubicBezTo>
                  <a:pt x="2396066" y="3263900"/>
                  <a:pt x="2595033" y="3230034"/>
                  <a:pt x="2781300" y="3213100"/>
                </a:cubicBezTo>
                <a:cubicBezTo>
                  <a:pt x="2967566" y="3196167"/>
                  <a:pt x="3124200" y="3187700"/>
                  <a:pt x="3251200" y="3187700"/>
                </a:cubicBezTo>
                <a:lnTo>
                  <a:pt x="3251200" y="0"/>
                </a:lnTo>
                <a:lnTo>
                  <a:pt x="4546600" y="0"/>
                </a:lnTo>
                <a:lnTo>
                  <a:pt x="4546600" y="3187700"/>
                </a:lnTo>
                <a:cubicBezTo>
                  <a:pt x="4673600" y="3187700"/>
                  <a:pt x="4830233" y="3196167"/>
                  <a:pt x="5016500" y="3213100"/>
                </a:cubicBezTo>
                <a:cubicBezTo>
                  <a:pt x="5202766" y="3230034"/>
                  <a:pt x="5401733" y="3263900"/>
                  <a:pt x="5613400" y="3314700"/>
                </a:cubicBezTo>
                <a:cubicBezTo>
                  <a:pt x="5825066" y="3365500"/>
                  <a:pt x="6038850" y="3439584"/>
                  <a:pt x="6254750" y="3536950"/>
                </a:cubicBezTo>
                <a:cubicBezTo>
                  <a:pt x="6470650" y="3634317"/>
                  <a:pt x="6675966" y="3763434"/>
                  <a:pt x="6870700" y="3924300"/>
                </a:cubicBezTo>
                <a:cubicBezTo>
                  <a:pt x="7234766" y="4237567"/>
                  <a:pt x="7480300" y="4580467"/>
                  <a:pt x="7607300" y="4953000"/>
                </a:cubicBezTo>
                <a:cubicBezTo>
                  <a:pt x="7734300" y="5325534"/>
                  <a:pt x="7797800" y="5702300"/>
                  <a:pt x="7797800" y="6083300"/>
                </a:cubicBezTo>
                <a:cubicBezTo>
                  <a:pt x="7797800" y="7006167"/>
                  <a:pt x="7484533" y="7730067"/>
                  <a:pt x="6858000" y="8255000"/>
                </a:cubicBezTo>
                <a:cubicBezTo>
                  <a:pt x="6536266" y="8525934"/>
                  <a:pt x="6180666" y="8716434"/>
                  <a:pt x="5791200" y="8826500"/>
                </a:cubicBezTo>
                <a:cubicBezTo>
                  <a:pt x="5401733" y="8936566"/>
                  <a:pt x="4986866" y="8987366"/>
                  <a:pt x="4546600" y="8978900"/>
                </a:cubicBezTo>
                <a:lnTo>
                  <a:pt x="4546600" y="11557000"/>
                </a:lnTo>
                <a:lnTo>
                  <a:pt x="3251200" y="11557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 rot="0" flipH="0" flipV="0">
            <a:off x="2876769" y="1858214"/>
            <a:ext cx="49894" cy="59436"/>
          </a:xfrm>
          <a:custGeom>
            <a:pathLst>
              <a:path w="5410200" h="5943600">
                <a:moveTo>
                  <a:pt x="4025900" y="2209800"/>
                </a:moveTo>
                <a:cubicBezTo>
                  <a:pt x="3949700" y="1888067"/>
                  <a:pt x="3795183" y="1634067"/>
                  <a:pt x="3562350" y="1447800"/>
                </a:cubicBezTo>
                <a:cubicBezTo>
                  <a:pt x="3329516" y="1261534"/>
                  <a:pt x="3052233" y="1168400"/>
                  <a:pt x="2730500" y="1168400"/>
                </a:cubicBezTo>
                <a:cubicBezTo>
                  <a:pt x="2417233" y="1168400"/>
                  <a:pt x="2142066" y="1263650"/>
                  <a:pt x="1905000" y="1454150"/>
                </a:cubicBezTo>
                <a:cubicBezTo>
                  <a:pt x="1667933" y="1644650"/>
                  <a:pt x="1507066" y="1896534"/>
                  <a:pt x="1422400" y="2209800"/>
                </a:cubicBezTo>
                <a:close/>
                <a:moveTo>
                  <a:pt x="5410200" y="4305300"/>
                </a:moveTo>
                <a:cubicBezTo>
                  <a:pt x="5317066" y="4474634"/>
                  <a:pt x="5209116" y="4641850"/>
                  <a:pt x="5086350" y="4806950"/>
                </a:cubicBezTo>
                <a:cubicBezTo>
                  <a:pt x="4963583" y="4972050"/>
                  <a:pt x="4826000" y="5122334"/>
                  <a:pt x="4673600" y="5257800"/>
                </a:cubicBezTo>
                <a:cubicBezTo>
                  <a:pt x="4504266" y="5410200"/>
                  <a:pt x="4324350" y="5530850"/>
                  <a:pt x="4133850" y="5619750"/>
                </a:cubicBezTo>
                <a:cubicBezTo>
                  <a:pt x="3943350" y="5708650"/>
                  <a:pt x="3759200" y="5778500"/>
                  <a:pt x="3581400" y="5829300"/>
                </a:cubicBezTo>
                <a:cubicBezTo>
                  <a:pt x="3403600" y="5880100"/>
                  <a:pt x="3238500" y="5911850"/>
                  <a:pt x="3086100" y="5924550"/>
                </a:cubicBezTo>
                <a:cubicBezTo>
                  <a:pt x="2933700" y="5937250"/>
                  <a:pt x="2810933" y="5943600"/>
                  <a:pt x="2717800" y="5943600"/>
                </a:cubicBezTo>
                <a:cubicBezTo>
                  <a:pt x="2396066" y="5943600"/>
                  <a:pt x="2072216" y="5886450"/>
                  <a:pt x="1746250" y="5772150"/>
                </a:cubicBezTo>
                <a:cubicBezTo>
                  <a:pt x="1420283" y="5657850"/>
                  <a:pt x="1128183" y="5480050"/>
                  <a:pt x="869950" y="5238750"/>
                </a:cubicBezTo>
                <a:cubicBezTo>
                  <a:pt x="611716" y="4997450"/>
                  <a:pt x="402166" y="4690534"/>
                  <a:pt x="241300" y="4318000"/>
                </a:cubicBezTo>
                <a:cubicBezTo>
                  <a:pt x="80433" y="3945467"/>
                  <a:pt x="0" y="3505200"/>
                  <a:pt x="0" y="2997200"/>
                </a:cubicBezTo>
                <a:cubicBezTo>
                  <a:pt x="0" y="2548467"/>
                  <a:pt x="63500" y="2139950"/>
                  <a:pt x="190500" y="1771650"/>
                </a:cubicBezTo>
                <a:cubicBezTo>
                  <a:pt x="317500" y="1403350"/>
                  <a:pt x="497416" y="1087967"/>
                  <a:pt x="730250" y="825500"/>
                </a:cubicBezTo>
                <a:cubicBezTo>
                  <a:pt x="963083" y="563034"/>
                  <a:pt x="1246716" y="359834"/>
                  <a:pt x="1581150" y="215900"/>
                </a:cubicBezTo>
                <a:cubicBezTo>
                  <a:pt x="1915583" y="71967"/>
                  <a:pt x="2290233" y="0"/>
                  <a:pt x="2705100" y="0"/>
                </a:cubicBezTo>
                <a:cubicBezTo>
                  <a:pt x="3213100" y="0"/>
                  <a:pt x="3644900" y="97367"/>
                  <a:pt x="4000500" y="292100"/>
                </a:cubicBezTo>
                <a:cubicBezTo>
                  <a:pt x="4356100" y="486834"/>
                  <a:pt x="4635500" y="732367"/>
                  <a:pt x="4838700" y="1028700"/>
                </a:cubicBezTo>
                <a:cubicBezTo>
                  <a:pt x="5008033" y="1282700"/>
                  <a:pt x="5137150" y="1591734"/>
                  <a:pt x="5226050" y="1955800"/>
                </a:cubicBezTo>
                <a:cubicBezTo>
                  <a:pt x="5314950" y="2319867"/>
                  <a:pt x="5359400" y="2692400"/>
                  <a:pt x="5359400" y="3073400"/>
                </a:cubicBezTo>
                <a:lnTo>
                  <a:pt x="5359400" y="3276600"/>
                </a:lnTo>
                <a:lnTo>
                  <a:pt x="1346200" y="3276600"/>
                </a:lnTo>
                <a:cubicBezTo>
                  <a:pt x="1354666" y="3530600"/>
                  <a:pt x="1405466" y="3752850"/>
                  <a:pt x="1498600" y="3943350"/>
                </a:cubicBezTo>
                <a:cubicBezTo>
                  <a:pt x="1591733" y="4133850"/>
                  <a:pt x="1710266" y="4290484"/>
                  <a:pt x="1854200" y="4413250"/>
                </a:cubicBezTo>
                <a:cubicBezTo>
                  <a:pt x="1998133" y="4536017"/>
                  <a:pt x="2159000" y="4627034"/>
                  <a:pt x="2336800" y="4686300"/>
                </a:cubicBezTo>
                <a:cubicBezTo>
                  <a:pt x="2514600" y="4745567"/>
                  <a:pt x="2688166" y="4775200"/>
                  <a:pt x="2857500" y="4775200"/>
                </a:cubicBezTo>
                <a:cubicBezTo>
                  <a:pt x="3035300" y="4775200"/>
                  <a:pt x="3198283" y="4747684"/>
                  <a:pt x="3346450" y="4692650"/>
                </a:cubicBezTo>
                <a:cubicBezTo>
                  <a:pt x="3494616" y="4637617"/>
                  <a:pt x="3627966" y="4563534"/>
                  <a:pt x="3746500" y="4470400"/>
                </a:cubicBezTo>
                <a:cubicBezTo>
                  <a:pt x="3771900" y="4453467"/>
                  <a:pt x="3848100" y="4381500"/>
                  <a:pt x="3975100" y="4254500"/>
                </a:cubicBezTo>
                <a:cubicBezTo>
                  <a:pt x="4102100" y="4127500"/>
                  <a:pt x="4216400" y="3941234"/>
                  <a:pt x="4318000" y="3695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 rot="0" flipH="0" flipV="0">
            <a:off x="2933807" y="1880820"/>
            <a:ext cx="29514" cy="13462"/>
          </a:xfrm>
          <a:custGeom>
            <a:pathLst>
              <a:path w="3200400" h="1346200">
                <a:moveTo>
                  <a:pt x="0" y="0"/>
                </a:moveTo>
                <a:lnTo>
                  <a:pt x="3200400" y="0"/>
                </a:lnTo>
                <a:lnTo>
                  <a:pt x="3200400" y="1346200"/>
                </a:lnTo>
                <a:lnTo>
                  <a:pt x="0" y="1346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 rot="0" flipH="0" flipV="0">
            <a:off x="2970232" y="1822527"/>
            <a:ext cx="55281" cy="95123"/>
          </a:xfrm>
          <a:custGeom>
            <a:pathLst>
              <a:path w="5994400" h="9512300">
                <a:moveTo>
                  <a:pt x="2997200" y="8343900"/>
                </a:moveTo>
                <a:cubicBezTo>
                  <a:pt x="3200400" y="8343900"/>
                  <a:pt x="3399366" y="8310034"/>
                  <a:pt x="3594100" y="8242300"/>
                </a:cubicBezTo>
                <a:cubicBezTo>
                  <a:pt x="3788833" y="8174567"/>
                  <a:pt x="3964516" y="8068734"/>
                  <a:pt x="4121150" y="7924800"/>
                </a:cubicBezTo>
                <a:cubicBezTo>
                  <a:pt x="4277783" y="7780867"/>
                  <a:pt x="4404783" y="7596717"/>
                  <a:pt x="4502150" y="7372350"/>
                </a:cubicBezTo>
                <a:cubicBezTo>
                  <a:pt x="4599516" y="7147984"/>
                  <a:pt x="4648200" y="6874934"/>
                  <a:pt x="4648200" y="6553200"/>
                </a:cubicBezTo>
                <a:cubicBezTo>
                  <a:pt x="4648200" y="6223000"/>
                  <a:pt x="4599516" y="5943600"/>
                  <a:pt x="4502150" y="5715000"/>
                </a:cubicBezTo>
                <a:cubicBezTo>
                  <a:pt x="4404783" y="5486400"/>
                  <a:pt x="4277783" y="5300134"/>
                  <a:pt x="4121150" y="5156200"/>
                </a:cubicBezTo>
                <a:cubicBezTo>
                  <a:pt x="3964516" y="5012267"/>
                  <a:pt x="3786716" y="4906434"/>
                  <a:pt x="3587750" y="4838700"/>
                </a:cubicBezTo>
                <a:cubicBezTo>
                  <a:pt x="3388783" y="4770967"/>
                  <a:pt x="3191933" y="4737100"/>
                  <a:pt x="2997200" y="4737100"/>
                </a:cubicBezTo>
                <a:cubicBezTo>
                  <a:pt x="2802466" y="4737100"/>
                  <a:pt x="2605616" y="4770967"/>
                  <a:pt x="2406650" y="4838700"/>
                </a:cubicBezTo>
                <a:cubicBezTo>
                  <a:pt x="2207683" y="4906434"/>
                  <a:pt x="2029883" y="5012267"/>
                  <a:pt x="1873250" y="5156200"/>
                </a:cubicBezTo>
                <a:cubicBezTo>
                  <a:pt x="1716616" y="5300134"/>
                  <a:pt x="1589616" y="5486400"/>
                  <a:pt x="1492250" y="5715000"/>
                </a:cubicBezTo>
                <a:cubicBezTo>
                  <a:pt x="1394883" y="5943600"/>
                  <a:pt x="1346200" y="6223000"/>
                  <a:pt x="1346200" y="6553200"/>
                </a:cubicBezTo>
                <a:cubicBezTo>
                  <a:pt x="1346200" y="6874934"/>
                  <a:pt x="1394883" y="7147984"/>
                  <a:pt x="1492250" y="7372350"/>
                </a:cubicBezTo>
                <a:cubicBezTo>
                  <a:pt x="1589616" y="7596717"/>
                  <a:pt x="1716616" y="7780867"/>
                  <a:pt x="1873250" y="7924800"/>
                </a:cubicBezTo>
                <a:cubicBezTo>
                  <a:pt x="2029883" y="8068734"/>
                  <a:pt x="2205566" y="8174567"/>
                  <a:pt x="2400300" y="8242300"/>
                </a:cubicBezTo>
                <a:cubicBezTo>
                  <a:pt x="2595033" y="8310034"/>
                  <a:pt x="2794000" y="8343900"/>
                  <a:pt x="2997200" y="8343900"/>
                </a:cubicBezTo>
                <a:close/>
                <a:moveTo>
                  <a:pt x="5867400" y="0"/>
                </a:moveTo>
                <a:cubicBezTo>
                  <a:pt x="5774266" y="457200"/>
                  <a:pt x="5573183" y="850900"/>
                  <a:pt x="5264150" y="1181100"/>
                </a:cubicBezTo>
                <a:cubicBezTo>
                  <a:pt x="4955116" y="1511300"/>
                  <a:pt x="4567766" y="1735667"/>
                  <a:pt x="4102100" y="1854200"/>
                </a:cubicBezTo>
                <a:lnTo>
                  <a:pt x="3200400" y="2095500"/>
                </a:lnTo>
                <a:cubicBezTo>
                  <a:pt x="2946400" y="2163234"/>
                  <a:pt x="2696633" y="2247900"/>
                  <a:pt x="2451100" y="2349500"/>
                </a:cubicBezTo>
                <a:cubicBezTo>
                  <a:pt x="2205566" y="2451100"/>
                  <a:pt x="1976966" y="2645834"/>
                  <a:pt x="1765300" y="2933700"/>
                </a:cubicBezTo>
                <a:cubicBezTo>
                  <a:pt x="1612900" y="3136900"/>
                  <a:pt x="1500716" y="3367617"/>
                  <a:pt x="1428750" y="3625850"/>
                </a:cubicBezTo>
                <a:cubicBezTo>
                  <a:pt x="1356783" y="3884084"/>
                  <a:pt x="1316566" y="4131734"/>
                  <a:pt x="1308100" y="4368800"/>
                </a:cubicBezTo>
                <a:lnTo>
                  <a:pt x="1320800" y="4368800"/>
                </a:lnTo>
                <a:cubicBezTo>
                  <a:pt x="1422400" y="4224867"/>
                  <a:pt x="1545166" y="4102100"/>
                  <a:pt x="1689100" y="4000500"/>
                </a:cubicBezTo>
                <a:cubicBezTo>
                  <a:pt x="1833033" y="3898900"/>
                  <a:pt x="1991783" y="3816350"/>
                  <a:pt x="2165350" y="3752850"/>
                </a:cubicBezTo>
                <a:cubicBezTo>
                  <a:pt x="2338916" y="3689350"/>
                  <a:pt x="2516716" y="3642784"/>
                  <a:pt x="2698750" y="3613150"/>
                </a:cubicBezTo>
                <a:cubicBezTo>
                  <a:pt x="2880783" y="3583517"/>
                  <a:pt x="3056466" y="3568700"/>
                  <a:pt x="3225800" y="3568700"/>
                </a:cubicBezTo>
                <a:cubicBezTo>
                  <a:pt x="3471333" y="3568700"/>
                  <a:pt x="3695700" y="3594100"/>
                  <a:pt x="3898900" y="3644900"/>
                </a:cubicBezTo>
                <a:cubicBezTo>
                  <a:pt x="4102100" y="3695700"/>
                  <a:pt x="4284133" y="3759200"/>
                  <a:pt x="4445000" y="3835400"/>
                </a:cubicBezTo>
                <a:cubicBezTo>
                  <a:pt x="4605866" y="3911600"/>
                  <a:pt x="4747683" y="3998384"/>
                  <a:pt x="4870450" y="4095750"/>
                </a:cubicBezTo>
                <a:cubicBezTo>
                  <a:pt x="4993216" y="4193117"/>
                  <a:pt x="5101166" y="4288367"/>
                  <a:pt x="5194300" y="4381500"/>
                </a:cubicBezTo>
                <a:cubicBezTo>
                  <a:pt x="5431366" y="4627034"/>
                  <a:pt x="5623983" y="4929717"/>
                  <a:pt x="5772150" y="5289550"/>
                </a:cubicBezTo>
                <a:cubicBezTo>
                  <a:pt x="5920316" y="5649384"/>
                  <a:pt x="5994400" y="6053667"/>
                  <a:pt x="5994400" y="6502400"/>
                </a:cubicBezTo>
                <a:cubicBezTo>
                  <a:pt x="5994400" y="6942667"/>
                  <a:pt x="5918200" y="7346950"/>
                  <a:pt x="5765800" y="7715250"/>
                </a:cubicBezTo>
                <a:cubicBezTo>
                  <a:pt x="5613400" y="8083550"/>
                  <a:pt x="5401733" y="8401050"/>
                  <a:pt x="5130800" y="8667750"/>
                </a:cubicBezTo>
                <a:cubicBezTo>
                  <a:pt x="4859866" y="8934450"/>
                  <a:pt x="4542366" y="9141884"/>
                  <a:pt x="4178300" y="9290050"/>
                </a:cubicBezTo>
                <a:cubicBezTo>
                  <a:pt x="3814233" y="9438216"/>
                  <a:pt x="3420533" y="9512300"/>
                  <a:pt x="2997200" y="9512300"/>
                </a:cubicBezTo>
                <a:cubicBezTo>
                  <a:pt x="2573866" y="9512300"/>
                  <a:pt x="2186516" y="9444566"/>
                  <a:pt x="1835150" y="9309100"/>
                </a:cubicBezTo>
                <a:cubicBezTo>
                  <a:pt x="1483783" y="9173634"/>
                  <a:pt x="1185333" y="8991600"/>
                  <a:pt x="939800" y="8763000"/>
                </a:cubicBezTo>
                <a:cubicBezTo>
                  <a:pt x="711200" y="8551334"/>
                  <a:pt x="535516" y="8316384"/>
                  <a:pt x="412750" y="8058150"/>
                </a:cubicBezTo>
                <a:cubicBezTo>
                  <a:pt x="289983" y="7799917"/>
                  <a:pt x="196850" y="7541684"/>
                  <a:pt x="133350" y="7283450"/>
                </a:cubicBezTo>
                <a:cubicBezTo>
                  <a:pt x="69850" y="7025217"/>
                  <a:pt x="31750" y="6773334"/>
                  <a:pt x="19050" y="6527800"/>
                </a:cubicBezTo>
                <a:cubicBezTo>
                  <a:pt x="6350" y="6282267"/>
                  <a:pt x="0" y="6066367"/>
                  <a:pt x="0" y="5880100"/>
                </a:cubicBezTo>
                <a:cubicBezTo>
                  <a:pt x="0" y="5075767"/>
                  <a:pt x="63500" y="4370917"/>
                  <a:pt x="190500" y="3765550"/>
                </a:cubicBezTo>
                <a:cubicBezTo>
                  <a:pt x="317500" y="3160184"/>
                  <a:pt x="533400" y="2628900"/>
                  <a:pt x="838200" y="2171700"/>
                </a:cubicBezTo>
                <a:cubicBezTo>
                  <a:pt x="1075266" y="1816100"/>
                  <a:pt x="1335616" y="1547284"/>
                  <a:pt x="1619250" y="1365250"/>
                </a:cubicBezTo>
                <a:cubicBezTo>
                  <a:pt x="1902883" y="1183217"/>
                  <a:pt x="2205566" y="1054100"/>
                  <a:pt x="2527300" y="977900"/>
                </a:cubicBezTo>
                <a:lnTo>
                  <a:pt x="3467100" y="749300"/>
                </a:lnTo>
                <a:cubicBezTo>
                  <a:pt x="3788833" y="673100"/>
                  <a:pt x="4030133" y="577850"/>
                  <a:pt x="4191000" y="463550"/>
                </a:cubicBezTo>
                <a:cubicBezTo>
                  <a:pt x="4351866" y="349250"/>
                  <a:pt x="4466166" y="194734"/>
                  <a:pt x="4533900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 rot="0" flipH="0" flipV="0">
            <a:off x="3035118" y="1858214"/>
            <a:ext cx="52704" cy="84328"/>
          </a:xfrm>
          <a:custGeom>
            <a:pathLst>
              <a:path w="5715000" h="8432800">
                <a:moveTo>
                  <a:pt x="2806700" y="1168400"/>
                </a:moveTo>
                <a:cubicBezTo>
                  <a:pt x="2603500" y="1168400"/>
                  <a:pt x="2406650" y="1206500"/>
                  <a:pt x="2216150" y="1282700"/>
                </a:cubicBezTo>
                <a:cubicBezTo>
                  <a:pt x="2025650" y="1358900"/>
                  <a:pt x="1856316" y="1473200"/>
                  <a:pt x="1708150" y="1625600"/>
                </a:cubicBezTo>
                <a:cubicBezTo>
                  <a:pt x="1559983" y="1778000"/>
                  <a:pt x="1441450" y="1968500"/>
                  <a:pt x="1352550" y="2197100"/>
                </a:cubicBezTo>
                <a:cubicBezTo>
                  <a:pt x="1263650" y="2425700"/>
                  <a:pt x="1219200" y="2688167"/>
                  <a:pt x="1219200" y="2984500"/>
                </a:cubicBezTo>
                <a:cubicBezTo>
                  <a:pt x="1219200" y="3221567"/>
                  <a:pt x="1253066" y="3448050"/>
                  <a:pt x="1320800" y="3663950"/>
                </a:cubicBezTo>
                <a:cubicBezTo>
                  <a:pt x="1388533" y="3879850"/>
                  <a:pt x="1488016" y="4070350"/>
                  <a:pt x="1619250" y="4235450"/>
                </a:cubicBezTo>
                <a:cubicBezTo>
                  <a:pt x="1750483" y="4400550"/>
                  <a:pt x="1915583" y="4531784"/>
                  <a:pt x="2114550" y="4629150"/>
                </a:cubicBezTo>
                <a:cubicBezTo>
                  <a:pt x="2313516" y="4726517"/>
                  <a:pt x="2544233" y="4775200"/>
                  <a:pt x="2806700" y="4775200"/>
                </a:cubicBezTo>
                <a:cubicBezTo>
                  <a:pt x="3052233" y="4775200"/>
                  <a:pt x="3272366" y="4728634"/>
                  <a:pt x="3467100" y="4635500"/>
                </a:cubicBezTo>
                <a:cubicBezTo>
                  <a:pt x="3661833" y="4542367"/>
                  <a:pt x="3824816" y="4413250"/>
                  <a:pt x="3956050" y="4248150"/>
                </a:cubicBezTo>
                <a:cubicBezTo>
                  <a:pt x="4087283" y="4083050"/>
                  <a:pt x="4188883" y="3890434"/>
                  <a:pt x="4260850" y="3670300"/>
                </a:cubicBezTo>
                <a:cubicBezTo>
                  <a:pt x="4332816" y="3450167"/>
                  <a:pt x="4368800" y="3213100"/>
                  <a:pt x="4368800" y="2959100"/>
                </a:cubicBezTo>
                <a:cubicBezTo>
                  <a:pt x="4368800" y="2671234"/>
                  <a:pt x="4324350" y="2415117"/>
                  <a:pt x="4235450" y="2190750"/>
                </a:cubicBezTo>
                <a:cubicBezTo>
                  <a:pt x="4146550" y="1966384"/>
                  <a:pt x="4028016" y="1778000"/>
                  <a:pt x="3879850" y="1625600"/>
                </a:cubicBezTo>
                <a:cubicBezTo>
                  <a:pt x="3731683" y="1473200"/>
                  <a:pt x="3564466" y="1358900"/>
                  <a:pt x="3378200" y="1282700"/>
                </a:cubicBezTo>
                <a:cubicBezTo>
                  <a:pt x="3191933" y="1206500"/>
                  <a:pt x="3001433" y="1168400"/>
                  <a:pt x="2806700" y="1168400"/>
                </a:cubicBezTo>
                <a:close/>
                <a:moveTo>
                  <a:pt x="1295400" y="762000"/>
                </a:moveTo>
                <a:cubicBezTo>
                  <a:pt x="1430866" y="601134"/>
                  <a:pt x="1574800" y="472017"/>
                  <a:pt x="1727200" y="374650"/>
                </a:cubicBezTo>
                <a:cubicBezTo>
                  <a:pt x="1879600" y="277284"/>
                  <a:pt x="2032000" y="201084"/>
                  <a:pt x="2184400" y="146050"/>
                </a:cubicBezTo>
                <a:cubicBezTo>
                  <a:pt x="2336800" y="91017"/>
                  <a:pt x="2482850" y="52917"/>
                  <a:pt x="2622550" y="31750"/>
                </a:cubicBezTo>
                <a:cubicBezTo>
                  <a:pt x="2762250" y="10584"/>
                  <a:pt x="2887133" y="0"/>
                  <a:pt x="2997200" y="0"/>
                </a:cubicBezTo>
                <a:cubicBezTo>
                  <a:pt x="3361266" y="0"/>
                  <a:pt x="3708400" y="69850"/>
                  <a:pt x="4038600" y="209550"/>
                </a:cubicBezTo>
                <a:cubicBezTo>
                  <a:pt x="4368800" y="349250"/>
                  <a:pt x="4656666" y="546100"/>
                  <a:pt x="4902200" y="800100"/>
                </a:cubicBezTo>
                <a:cubicBezTo>
                  <a:pt x="5147733" y="1054100"/>
                  <a:pt x="5344583" y="1363134"/>
                  <a:pt x="5492750" y="1727200"/>
                </a:cubicBezTo>
                <a:cubicBezTo>
                  <a:pt x="5640916" y="2091267"/>
                  <a:pt x="5715000" y="2497667"/>
                  <a:pt x="5715000" y="2946400"/>
                </a:cubicBezTo>
                <a:cubicBezTo>
                  <a:pt x="5715000" y="3403600"/>
                  <a:pt x="5636683" y="3818467"/>
                  <a:pt x="5480050" y="4191000"/>
                </a:cubicBezTo>
                <a:cubicBezTo>
                  <a:pt x="5323416" y="4563534"/>
                  <a:pt x="5115983" y="4878917"/>
                  <a:pt x="4857750" y="5137150"/>
                </a:cubicBezTo>
                <a:cubicBezTo>
                  <a:pt x="4599516" y="5395384"/>
                  <a:pt x="4309533" y="5594350"/>
                  <a:pt x="3987800" y="5734050"/>
                </a:cubicBezTo>
                <a:cubicBezTo>
                  <a:pt x="3666066" y="5873750"/>
                  <a:pt x="3340100" y="5943600"/>
                  <a:pt x="3009900" y="5943600"/>
                </a:cubicBezTo>
                <a:cubicBezTo>
                  <a:pt x="2933700" y="5943600"/>
                  <a:pt x="2827866" y="5935133"/>
                  <a:pt x="2692400" y="5918200"/>
                </a:cubicBezTo>
                <a:cubicBezTo>
                  <a:pt x="2556933" y="5901266"/>
                  <a:pt x="2410883" y="5863166"/>
                  <a:pt x="2254250" y="5803900"/>
                </a:cubicBezTo>
                <a:cubicBezTo>
                  <a:pt x="2097616" y="5744634"/>
                  <a:pt x="1934633" y="5659967"/>
                  <a:pt x="1765300" y="5549900"/>
                </a:cubicBezTo>
                <a:cubicBezTo>
                  <a:pt x="1595966" y="5439834"/>
                  <a:pt x="1439333" y="5295900"/>
                  <a:pt x="1295400" y="5118100"/>
                </a:cubicBezTo>
                <a:lnTo>
                  <a:pt x="1295400" y="8432800"/>
                </a:lnTo>
                <a:lnTo>
                  <a:pt x="0" y="8432800"/>
                </a:lnTo>
                <a:lnTo>
                  <a:pt x="0" y="152400"/>
                </a:lnTo>
                <a:lnTo>
                  <a:pt x="1295400" y="152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 rot="0" flipH="0" flipV="0">
            <a:off x="3094967" y="1858214"/>
            <a:ext cx="49894" cy="59436"/>
          </a:xfrm>
          <a:custGeom>
            <a:pathLst>
              <a:path w="5410200" h="5943600">
                <a:moveTo>
                  <a:pt x="4025900" y="2209800"/>
                </a:moveTo>
                <a:cubicBezTo>
                  <a:pt x="3949700" y="1888067"/>
                  <a:pt x="3795183" y="1634067"/>
                  <a:pt x="3562350" y="1447800"/>
                </a:cubicBezTo>
                <a:cubicBezTo>
                  <a:pt x="3329516" y="1261534"/>
                  <a:pt x="3052233" y="1168400"/>
                  <a:pt x="2730500" y="1168400"/>
                </a:cubicBezTo>
                <a:cubicBezTo>
                  <a:pt x="2417233" y="1168400"/>
                  <a:pt x="2142066" y="1263650"/>
                  <a:pt x="1905000" y="1454150"/>
                </a:cubicBezTo>
                <a:cubicBezTo>
                  <a:pt x="1667933" y="1644650"/>
                  <a:pt x="1507066" y="1896534"/>
                  <a:pt x="1422400" y="2209800"/>
                </a:cubicBezTo>
                <a:close/>
                <a:moveTo>
                  <a:pt x="5410200" y="4305300"/>
                </a:moveTo>
                <a:cubicBezTo>
                  <a:pt x="5317066" y="4474634"/>
                  <a:pt x="5209116" y="4641850"/>
                  <a:pt x="5086350" y="4806950"/>
                </a:cubicBezTo>
                <a:cubicBezTo>
                  <a:pt x="4963583" y="4972050"/>
                  <a:pt x="4826000" y="5122334"/>
                  <a:pt x="4673600" y="5257800"/>
                </a:cubicBezTo>
                <a:cubicBezTo>
                  <a:pt x="4504266" y="5410200"/>
                  <a:pt x="4324350" y="5530850"/>
                  <a:pt x="4133850" y="5619750"/>
                </a:cubicBezTo>
                <a:cubicBezTo>
                  <a:pt x="3943350" y="5708650"/>
                  <a:pt x="3759200" y="5778500"/>
                  <a:pt x="3581400" y="5829300"/>
                </a:cubicBezTo>
                <a:cubicBezTo>
                  <a:pt x="3403600" y="5880100"/>
                  <a:pt x="3238500" y="5911850"/>
                  <a:pt x="3086100" y="5924550"/>
                </a:cubicBezTo>
                <a:cubicBezTo>
                  <a:pt x="2933700" y="5937250"/>
                  <a:pt x="2810933" y="5943600"/>
                  <a:pt x="2717800" y="5943600"/>
                </a:cubicBezTo>
                <a:cubicBezTo>
                  <a:pt x="2396066" y="5943600"/>
                  <a:pt x="2072216" y="5886450"/>
                  <a:pt x="1746250" y="5772150"/>
                </a:cubicBezTo>
                <a:cubicBezTo>
                  <a:pt x="1420283" y="5657850"/>
                  <a:pt x="1128183" y="5480050"/>
                  <a:pt x="869950" y="5238750"/>
                </a:cubicBezTo>
                <a:cubicBezTo>
                  <a:pt x="611716" y="4997450"/>
                  <a:pt x="402166" y="4690534"/>
                  <a:pt x="241300" y="4318000"/>
                </a:cubicBezTo>
                <a:cubicBezTo>
                  <a:pt x="80433" y="3945467"/>
                  <a:pt x="0" y="3505200"/>
                  <a:pt x="0" y="2997200"/>
                </a:cubicBezTo>
                <a:cubicBezTo>
                  <a:pt x="0" y="2548467"/>
                  <a:pt x="63500" y="2139950"/>
                  <a:pt x="190500" y="1771650"/>
                </a:cubicBezTo>
                <a:cubicBezTo>
                  <a:pt x="317500" y="1403350"/>
                  <a:pt x="497416" y="1087967"/>
                  <a:pt x="730250" y="825500"/>
                </a:cubicBezTo>
                <a:cubicBezTo>
                  <a:pt x="963083" y="563034"/>
                  <a:pt x="1246716" y="359834"/>
                  <a:pt x="1581150" y="215900"/>
                </a:cubicBezTo>
                <a:cubicBezTo>
                  <a:pt x="1915583" y="71967"/>
                  <a:pt x="2290233" y="0"/>
                  <a:pt x="2705100" y="0"/>
                </a:cubicBezTo>
                <a:cubicBezTo>
                  <a:pt x="3213100" y="0"/>
                  <a:pt x="3644900" y="97367"/>
                  <a:pt x="4000500" y="292100"/>
                </a:cubicBezTo>
                <a:cubicBezTo>
                  <a:pt x="4356100" y="486834"/>
                  <a:pt x="4635500" y="732367"/>
                  <a:pt x="4838700" y="1028700"/>
                </a:cubicBezTo>
                <a:cubicBezTo>
                  <a:pt x="5008033" y="1282700"/>
                  <a:pt x="5137150" y="1591734"/>
                  <a:pt x="5226050" y="1955800"/>
                </a:cubicBezTo>
                <a:cubicBezTo>
                  <a:pt x="5314950" y="2319867"/>
                  <a:pt x="5359400" y="2692400"/>
                  <a:pt x="5359400" y="3073400"/>
                </a:cubicBezTo>
                <a:lnTo>
                  <a:pt x="5359400" y="3276600"/>
                </a:lnTo>
                <a:lnTo>
                  <a:pt x="1346200" y="3276600"/>
                </a:lnTo>
                <a:cubicBezTo>
                  <a:pt x="1354666" y="3530600"/>
                  <a:pt x="1405466" y="3752850"/>
                  <a:pt x="1498600" y="3943350"/>
                </a:cubicBezTo>
                <a:cubicBezTo>
                  <a:pt x="1591733" y="4133850"/>
                  <a:pt x="1710266" y="4290484"/>
                  <a:pt x="1854200" y="4413250"/>
                </a:cubicBezTo>
                <a:cubicBezTo>
                  <a:pt x="1998133" y="4536017"/>
                  <a:pt x="2159000" y="4627034"/>
                  <a:pt x="2336800" y="4686300"/>
                </a:cubicBezTo>
                <a:cubicBezTo>
                  <a:pt x="2514600" y="4745567"/>
                  <a:pt x="2688166" y="4775200"/>
                  <a:pt x="2857500" y="4775200"/>
                </a:cubicBezTo>
                <a:cubicBezTo>
                  <a:pt x="3035300" y="4775200"/>
                  <a:pt x="3198283" y="4747684"/>
                  <a:pt x="3346450" y="4692650"/>
                </a:cubicBezTo>
                <a:cubicBezTo>
                  <a:pt x="3494616" y="4637617"/>
                  <a:pt x="3627966" y="4563534"/>
                  <a:pt x="3746500" y="4470400"/>
                </a:cubicBezTo>
                <a:cubicBezTo>
                  <a:pt x="3771900" y="4453467"/>
                  <a:pt x="3848100" y="4381500"/>
                  <a:pt x="3975100" y="4254500"/>
                </a:cubicBezTo>
                <a:cubicBezTo>
                  <a:pt x="4102100" y="4127500"/>
                  <a:pt x="4216400" y="3941234"/>
                  <a:pt x="4318000" y="3695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 rot="0" flipH="0" flipV="0">
            <a:off x="3154465" y="1828496"/>
            <a:ext cx="47551" cy="91694"/>
          </a:xfrm>
          <a:custGeom>
            <a:pathLst>
              <a:path w="5156200" h="9169400">
                <a:moveTo>
                  <a:pt x="1498600" y="0"/>
                </a:moveTo>
                <a:cubicBezTo>
                  <a:pt x="1591733" y="347134"/>
                  <a:pt x="1737783" y="577850"/>
                  <a:pt x="1936750" y="692150"/>
                </a:cubicBezTo>
                <a:cubicBezTo>
                  <a:pt x="2135716" y="806450"/>
                  <a:pt x="2353733" y="863600"/>
                  <a:pt x="2590800" y="863600"/>
                </a:cubicBezTo>
                <a:cubicBezTo>
                  <a:pt x="2827866" y="863600"/>
                  <a:pt x="3045883" y="806450"/>
                  <a:pt x="3244850" y="692150"/>
                </a:cubicBezTo>
                <a:cubicBezTo>
                  <a:pt x="3443816" y="577850"/>
                  <a:pt x="3589866" y="347134"/>
                  <a:pt x="3683000" y="0"/>
                </a:cubicBezTo>
                <a:lnTo>
                  <a:pt x="4749800" y="304800"/>
                </a:lnTo>
                <a:cubicBezTo>
                  <a:pt x="4682066" y="533400"/>
                  <a:pt x="4578350" y="745067"/>
                  <a:pt x="4438650" y="939800"/>
                </a:cubicBezTo>
                <a:cubicBezTo>
                  <a:pt x="4298950" y="1134534"/>
                  <a:pt x="4131733" y="1301750"/>
                  <a:pt x="3937000" y="1441450"/>
                </a:cubicBezTo>
                <a:cubicBezTo>
                  <a:pt x="3742266" y="1581150"/>
                  <a:pt x="3530600" y="1689100"/>
                  <a:pt x="3302000" y="1765300"/>
                </a:cubicBezTo>
                <a:cubicBezTo>
                  <a:pt x="3073400" y="1841500"/>
                  <a:pt x="2836333" y="1879600"/>
                  <a:pt x="2590800" y="1879600"/>
                </a:cubicBezTo>
                <a:cubicBezTo>
                  <a:pt x="2345266" y="1879600"/>
                  <a:pt x="2108200" y="1841500"/>
                  <a:pt x="1879600" y="1765300"/>
                </a:cubicBezTo>
                <a:cubicBezTo>
                  <a:pt x="1651000" y="1689100"/>
                  <a:pt x="1439333" y="1581150"/>
                  <a:pt x="1244600" y="1441450"/>
                </a:cubicBezTo>
                <a:cubicBezTo>
                  <a:pt x="1049866" y="1301750"/>
                  <a:pt x="882650" y="1134534"/>
                  <a:pt x="742950" y="939800"/>
                </a:cubicBezTo>
                <a:cubicBezTo>
                  <a:pt x="603250" y="745067"/>
                  <a:pt x="499533" y="533400"/>
                  <a:pt x="431800" y="304800"/>
                </a:cubicBezTo>
                <a:close/>
                <a:moveTo>
                  <a:pt x="1295400" y="3124200"/>
                </a:moveTo>
                <a:lnTo>
                  <a:pt x="1295400" y="6311900"/>
                </a:lnTo>
                <a:lnTo>
                  <a:pt x="5156200" y="2616200"/>
                </a:lnTo>
                <a:lnTo>
                  <a:pt x="5156200" y="8737600"/>
                </a:lnTo>
                <a:lnTo>
                  <a:pt x="3860800" y="8737600"/>
                </a:lnTo>
                <a:lnTo>
                  <a:pt x="3860800" y="5473700"/>
                </a:lnTo>
                <a:lnTo>
                  <a:pt x="0" y="9169400"/>
                </a:lnTo>
                <a:lnTo>
                  <a:pt x="0" y="3124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 rot="0" flipH="0" flipV="0">
            <a:off x="3214081" y="1859738"/>
            <a:ext cx="46380" cy="56134"/>
          </a:xfrm>
          <a:custGeom>
            <a:pathLst>
              <a:path w="5029200" h="5613400">
                <a:moveTo>
                  <a:pt x="1295400" y="0"/>
                </a:moveTo>
                <a:lnTo>
                  <a:pt x="1295400" y="2057400"/>
                </a:lnTo>
                <a:lnTo>
                  <a:pt x="3187700" y="0"/>
                </a:lnTo>
                <a:lnTo>
                  <a:pt x="4889500" y="0"/>
                </a:lnTo>
                <a:lnTo>
                  <a:pt x="2451100" y="2451100"/>
                </a:lnTo>
                <a:lnTo>
                  <a:pt x="5029200" y="5613400"/>
                </a:lnTo>
                <a:lnTo>
                  <a:pt x="3378200" y="5613400"/>
                </a:lnTo>
                <a:lnTo>
                  <a:pt x="1295400" y="3022600"/>
                </a:lnTo>
                <a:lnTo>
                  <a:pt x="1295400" y="5613400"/>
                </a:lnTo>
                <a:lnTo>
                  <a:pt x="0" y="5613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2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