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5" r:id="rId13"/>
    <p:sldId id="276" r:id="rId14"/>
    <p:sldId id="274" r:id="rId15"/>
    <p:sldId id="277" r:id="rId16"/>
    <p:sldId id="267" r:id="rId17"/>
    <p:sldId id="268" r:id="rId18"/>
    <p:sldId id="269" r:id="rId19"/>
    <p:sldId id="271" r:id="rId20"/>
    <p:sldId id="270" r:id="rId21"/>
    <p:sldId id="27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5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5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8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40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5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2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4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3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0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1E0E-0CD8-48FF-9963-E9E5FA6E1A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C73F-4E0E-4A9C-B870-1A57C6EB6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13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43.ru/news/714-novyj-servis-resursnogo-centra-proektnyj-trenazer" TargetMode="External"/><Relationship Id="rId2" Type="http://schemas.openxmlformats.org/officeDocument/2006/relationships/hyperlink" Target="https://www.asi.org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191" y="1741795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Навигатор по интернет-пространству для СО НКО: ссылки и источники, полезные в работе НКО</a:t>
            </a:r>
            <a:r>
              <a:rPr lang="ru-RU" dirty="0" smtClean="0"/>
              <a:t>, </a:t>
            </a:r>
            <a:r>
              <a:rPr lang="ru-RU" dirty="0"/>
              <a:t>повышение квалификации </a:t>
            </a:r>
            <a:r>
              <a:rPr lang="ru-RU" dirty="0" smtClean="0"/>
              <a:t>онлайн</a:t>
            </a:r>
            <a:r>
              <a:rPr lang="en-GB" dirty="0" smtClean="0"/>
              <a:t> (</a:t>
            </a:r>
            <a:r>
              <a:rPr lang="ru-RU" dirty="0" smtClean="0"/>
              <a:t>часть </a:t>
            </a:r>
            <a:r>
              <a:rPr lang="ru-RU" dirty="0"/>
              <a:t>3</a:t>
            </a:r>
            <a:r>
              <a:rPr lang="en-GB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190" y="4024825"/>
            <a:ext cx="8791575" cy="1655762"/>
          </a:xfrm>
        </p:spPr>
        <p:txBody>
          <a:bodyPr/>
          <a:lstStyle/>
          <a:p>
            <a:r>
              <a:rPr lang="ru-RU" dirty="0"/>
              <a:t>Людмила Гринько,</a:t>
            </a:r>
            <a:br>
              <a:rPr lang="ru-RU" dirty="0"/>
            </a:br>
            <a:r>
              <a:rPr lang="ru-RU" dirty="0"/>
              <a:t>руководитель направления РЦ Союза </a:t>
            </a:r>
            <a:r>
              <a:rPr lang="ru-RU" dirty="0" err="1"/>
              <a:t>СахТПП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директор АНО ДО Центр саморазвития «Страна СОВ»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4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7" y="402208"/>
            <a:ext cx="10785116" cy="6136243"/>
          </a:xfrm>
        </p:spPr>
      </p:pic>
    </p:spTree>
    <p:extLst>
      <p:ext uri="{BB962C8B-B14F-4D97-AF65-F5344CB8AC3E}">
        <p14:creationId xmlns:p14="http://schemas.microsoft.com/office/powerpoint/2010/main" val="20575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334297"/>
            <a:ext cx="10923638" cy="6253316"/>
          </a:xfrm>
        </p:spPr>
      </p:pic>
    </p:spTree>
    <p:extLst>
      <p:ext uri="{BB962C8B-B14F-4D97-AF65-F5344CB8AC3E}">
        <p14:creationId xmlns:p14="http://schemas.microsoft.com/office/powerpoint/2010/main" val="12646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97" y="0"/>
            <a:ext cx="9905998" cy="1478570"/>
          </a:xfrm>
        </p:spPr>
        <p:txBody>
          <a:bodyPr/>
          <a:lstStyle/>
          <a:p>
            <a:r>
              <a:rPr lang="ru-RU" dirty="0" smtClean="0"/>
              <a:t>Регистрируем мероприятие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6" y="1111045"/>
            <a:ext cx="10740668" cy="5594555"/>
          </a:xfrm>
        </p:spPr>
      </p:pic>
    </p:spTree>
    <p:extLst>
      <p:ext uri="{BB962C8B-B14F-4D97-AF65-F5344CB8AC3E}">
        <p14:creationId xmlns:p14="http://schemas.microsoft.com/office/powerpoint/2010/main" val="32424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8" y="265471"/>
            <a:ext cx="10781206" cy="6223819"/>
          </a:xfrm>
        </p:spPr>
      </p:pic>
      <p:sp>
        <p:nvSpPr>
          <p:cNvPr id="5" name="Стрелка вправо 4"/>
          <p:cNvSpPr/>
          <p:nvPr/>
        </p:nvSpPr>
        <p:spPr>
          <a:xfrm>
            <a:off x="7816646" y="2097088"/>
            <a:ext cx="1986116" cy="198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" y="245806"/>
            <a:ext cx="11876060" cy="6459794"/>
          </a:xfrm>
        </p:spPr>
      </p:pic>
    </p:spTree>
    <p:extLst>
      <p:ext uri="{BB962C8B-B14F-4D97-AF65-F5344CB8AC3E}">
        <p14:creationId xmlns:p14="http://schemas.microsoft.com/office/powerpoint/2010/main" val="597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3" y="704193"/>
            <a:ext cx="10930758" cy="5612524"/>
          </a:xfrm>
        </p:spPr>
      </p:pic>
    </p:spTree>
    <p:extLst>
      <p:ext uri="{BB962C8B-B14F-4D97-AF65-F5344CB8AC3E}">
        <p14:creationId xmlns:p14="http://schemas.microsoft.com/office/powerpoint/2010/main" val="4373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" y="178212"/>
            <a:ext cx="11640509" cy="6242253"/>
          </a:xfrm>
        </p:spPr>
      </p:pic>
      <p:sp>
        <p:nvSpPr>
          <p:cNvPr id="5" name="Стрелка вниз 4"/>
          <p:cNvSpPr/>
          <p:nvPr/>
        </p:nvSpPr>
        <p:spPr>
          <a:xfrm rot="18151549">
            <a:off x="661721" y="1178512"/>
            <a:ext cx="766917" cy="304816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14633"/>
            <a:ext cx="11513574" cy="6066502"/>
          </a:xfrm>
        </p:spPr>
      </p:pic>
    </p:spTree>
    <p:extLst>
      <p:ext uri="{BB962C8B-B14F-4D97-AF65-F5344CB8AC3E}">
        <p14:creationId xmlns:p14="http://schemas.microsoft.com/office/powerpoint/2010/main" val="42179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618519"/>
            <a:ext cx="10422193" cy="5880604"/>
          </a:xfrm>
        </p:spPr>
      </p:pic>
    </p:spTree>
    <p:extLst>
      <p:ext uri="{BB962C8B-B14F-4D97-AF65-F5344CB8AC3E}">
        <p14:creationId xmlns:p14="http://schemas.microsoft.com/office/powerpoint/2010/main" val="21026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" y="296199"/>
            <a:ext cx="11640509" cy="6242253"/>
          </a:xfrm>
        </p:spPr>
      </p:pic>
      <p:sp>
        <p:nvSpPr>
          <p:cNvPr id="5" name="Стрелка вниз 4"/>
          <p:cNvSpPr/>
          <p:nvPr/>
        </p:nvSpPr>
        <p:spPr>
          <a:xfrm rot="13598869">
            <a:off x="2883813" y="3518589"/>
            <a:ext cx="766917" cy="304816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5017" y="2489047"/>
            <a:ext cx="8791575" cy="214824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Сервисы «Точки Кипения» и инструменты Университета 20.35, полезные для </a:t>
            </a:r>
            <a:r>
              <a:rPr lang="ru-RU" dirty="0" smtClean="0"/>
              <a:t>лидеров и участников НКО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4461" y="2777612"/>
            <a:ext cx="9312685" cy="47489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Leader-ID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/>
              <a:t>Агентство стратегических инициатив</a:t>
            </a:r>
          </a:p>
          <a:p>
            <a:r>
              <a:rPr lang="ru-RU" dirty="0" smtClean="0"/>
              <a:t>3. Университет </a:t>
            </a:r>
            <a:r>
              <a:rPr lang="ru-RU" dirty="0" smtClean="0"/>
              <a:t>20.35</a:t>
            </a:r>
            <a:endParaRPr lang="ru-RU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dirty="0"/>
              <a:t>Сервисы аналитики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dirty="0" err="1"/>
              <a:t>Репутационные</a:t>
            </a:r>
            <a:r>
              <a:rPr lang="ru-RU" dirty="0"/>
              <a:t> сервисы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dirty="0"/>
              <a:t>Акселерационные сервисы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dirty="0"/>
              <a:t>Сервис формирования команд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dirty="0"/>
              <a:t>Сервис навигации</a:t>
            </a:r>
          </a:p>
        </p:txBody>
      </p:sp>
    </p:spTree>
    <p:extLst>
      <p:ext uri="{BB962C8B-B14F-4D97-AF65-F5344CB8AC3E}">
        <p14:creationId xmlns:p14="http://schemas.microsoft.com/office/powerpoint/2010/main" val="22785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dirty="0"/>
              <a:t>Основные отличия УНТИ от традиционных вузов: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цифровой </a:t>
            </a:r>
            <a:r>
              <a:rPr lang="ru-RU" dirty="0"/>
              <a:t>профиль компетенций вместо диплома;</a:t>
            </a:r>
          </a:p>
          <a:p>
            <a:r>
              <a:rPr lang="ru-RU" dirty="0"/>
              <a:t>индивидуальная образовательная траектория и персональная оценка компетенций вместо общей образовательной программы, навязывающей «ненужные предметы» и не дающей эффективной практики по нужным;</a:t>
            </a:r>
          </a:p>
          <a:p>
            <a:r>
              <a:rPr lang="ru-RU" dirty="0"/>
              <a:t>сеть организаций и цифровых платформ, собирающих лучших преподавателей множества вузов и практиков из передовых компаний вместо штата преподавателей одного вуза.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944" y="0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Полезности от Университета НТИ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3" y="1321904"/>
            <a:ext cx="10813359" cy="5063130"/>
          </a:xfrm>
        </p:spPr>
      </p:pic>
    </p:spTree>
    <p:extLst>
      <p:ext uri="{BB962C8B-B14F-4D97-AF65-F5344CB8AC3E}">
        <p14:creationId xmlns:p14="http://schemas.microsoft.com/office/powerpoint/2010/main" val="23718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следующей серии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13186"/>
            <a:ext cx="9905999" cy="4403835"/>
          </a:xfrm>
        </p:spPr>
        <p:txBody>
          <a:bodyPr>
            <a:normAutofit/>
          </a:bodyPr>
          <a:lstStyle/>
          <a:p>
            <a:pPr lvl="0"/>
            <a:r>
              <a:rPr lang="ru-RU" b="1" u="sng" dirty="0" smtClean="0">
                <a:hlinkClick r:id="rId2"/>
              </a:rPr>
              <a:t>Университет 20.35\Платформа НТИ\Диагностика</a:t>
            </a:r>
          </a:p>
          <a:p>
            <a:pPr lvl="0"/>
            <a:r>
              <a:rPr lang="ru-RU" b="1" u="sng" dirty="0" smtClean="0">
                <a:hlinkClick r:id="rId2"/>
              </a:rPr>
              <a:t>https</a:t>
            </a:r>
            <a:r>
              <a:rPr lang="ru-RU" b="1" u="sng" dirty="0">
                <a:hlinkClick r:id="rId2"/>
              </a:rPr>
              <a:t>://www.asi.org.ru/</a:t>
            </a:r>
            <a:r>
              <a:rPr lang="ru-RU" dirty="0"/>
              <a:t> Агентство социальной информации – в том числе, о государственной поддержке НКО в кризисное время, о конкурсах, грантах, </a:t>
            </a:r>
            <a:r>
              <a:rPr lang="ru-RU" dirty="0" err="1"/>
              <a:t>фандрайзинге</a:t>
            </a:r>
            <a:r>
              <a:rPr lang="ru-RU" dirty="0"/>
              <a:t> и удивительном опыте </a:t>
            </a:r>
            <a:r>
              <a:rPr lang="ru-RU" u="sng" dirty="0">
                <a:hlinkClick r:id="rId3"/>
              </a:rPr>
              <a:t>https://znanie43.ru/news/714-novyj-servis-resursnogo-centra-proektnyj-trenazer</a:t>
            </a:r>
            <a:r>
              <a:rPr lang="ru-RU" dirty="0"/>
              <a:t>  Региональный ресурсный центр поддержки СОНКО при Правительстве Кировской области запустил в 2020 году новый сервис – онлайн-тренинг «Проектный тренажер</a:t>
            </a:r>
            <a:r>
              <a:rPr lang="ru-RU" dirty="0" smtClean="0"/>
              <a:t>» </a:t>
            </a:r>
            <a:r>
              <a:rPr lang="ru-RU" dirty="0"/>
              <a:t>по всей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5081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06" y="0"/>
            <a:ext cx="9905998" cy="1478570"/>
          </a:xfrm>
        </p:spPr>
        <p:txBody>
          <a:bodyPr/>
          <a:lstStyle/>
          <a:p>
            <a:pPr algn="ctr"/>
            <a:r>
              <a:rPr lang="en-GB" dirty="0" smtClean="0"/>
              <a:t>Leader-ID</a:t>
            </a:r>
            <a:r>
              <a:rPr lang="ru-RU" dirty="0" smtClean="0"/>
              <a:t> и его преимущества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" y="1111044"/>
            <a:ext cx="11990639" cy="5746956"/>
          </a:xfrm>
        </p:spPr>
      </p:pic>
    </p:spTree>
    <p:extLst>
      <p:ext uri="{BB962C8B-B14F-4D97-AF65-F5344CB8AC3E}">
        <p14:creationId xmlns:p14="http://schemas.microsoft.com/office/powerpoint/2010/main" val="22513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388518"/>
            <a:ext cx="11067146" cy="6022114"/>
          </a:xfrm>
        </p:spPr>
      </p:pic>
    </p:spTree>
    <p:extLst>
      <p:ext uri="{BB962C8B-B14F-4D97-AF65-F5344CB8AC3E}">
        <p14:creationId xmlns:p14="http://schemas.microsoft.com/office/powerpoint/2010/main" val="3205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" y="618518"/>
            <a:ext cx="10668000" cy="5841275"/>
          </a:xfrm>
        </p:spPr>
      </p:pic>
    </p:spTree>
    <p:extLst>
      <p:ext uri="{BB962C8B-B14F-4D97-AF65-F5344CB8AC3E}">
        <p14:creationId xmlns:p14="http://schemas.microsoft.com/office/powerpoint/2010/main" val="38366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3" y="309911"/>
            <a:ext cx="11315977" cy="6208876"/>
          </a:xfrm>
        </p:spPr>
      </p:pic>
    </p:spTree>
    <p:extLst>
      <p:ext uri="{BB962C8B-B14F-4D97-AF65-F5344CB8AC3E}">
        <p14:creationId xmlns:p14="http://schemas.microsoft.com/office/powerpoint/2010/main" val="3700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7" y="366225"/>
            <a:ext cx="11104414" cy="5995245"/>
          </a:xfrm>
        </p:spPr>
      </p:pic>
    </p:spTree>
    <p:extLst>
      <p:ext uri="{BB962C8B-B14F-4D97-AF65-F5344CB8AC3E}">
        <p14:creationId xmlns:p14="http://schemas.microsoft.com/office/powerpoint/2010/main" val="12695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5" y="255702"/>
            <a:ext cx="11020960" cy="6086104"/>
          </a:xfrm>
        </p:spPr>
      </p:pic>
    </p:spTree>
    <p:extLst>
      <p:ext uri="{BB962C8B-B14F-4D97-AF65-F5344CB8AC3E}">
        <p14:creationId xmlns:p14="http://schemas.microsoft.com/office/powerpoint/2010/main" val="254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2" y="255638"/>
            <a:ext cx="10959338" cy="6135330"/>
          </a:xfrm>
        </p:spPr>
      </p:pic>
    </p:spTree>
    <p:extLst>
      <p:ext uri="{BB962C8B-B14F-4D97-AF65-F5344CB8AC3E}">
        <p14:creationId xmlns:p14="http://schemas.microsoft.com/office/powerpoint/2010/main" val="34551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2841</TotalTime>
  <Words>198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Tw Cen MT</vt:lpstr>
      <vt:lpstr>Wingdings</vt:lpstr>
      <vt:lpstr>Контур</vt:lpstr>
      <vt:lpstr>Навигатор по интернет-пространству для СО НКО: ссылки и источники, полезные в работе НКО, повышение квалификации онлайн (часть 3) </vt:lpstr>
      <vt:lpstr>Сервисы «Точки Кипения» и инструменты Университета 20.35, полезные для лидеров и участников НКО </vt:lpstr>
      <vt:lpstr>Leader-ID и его преимущества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Регистрируем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отличия УНТИ от традиционных вузов:</vt:lpstr>
      <vt:lpstr>Полезности от Университета НТИ</vt:lpstr>
      <vt:lpstr>В следующей серии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</dc:title>
  <dc:creator>Люся</dc:creator>
  <cp:lastModifiedBy>Люся</cp:lastModifiedBy>
  <cp:revision>21</cp:revision>
  <dcterms:created xsi:type="dcterms:W3CDTF">2020-11-09T01:35:52Z</dcterms:created>
  <dcterms:modified xsi:type="dcterms:W3CDTF">2020-11-11T01:53:21Z</dcterms:modified>
</cp:coreProperties>
</file>