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725144"/>
            <a:ext cx="6553200" cy="457200"/>
          </a:xfrm>
        </p:spPr>
        <p:txBody>
          <a:bodyPr/>
          <a:lstStyle/>
          <a:p>
            <a:r>
              <a:rPr lang="ru-RU" dirty="0" smtClean="0"/>
              <a:t>Методическая учёба СПО «Амплитуда»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543800" cy="1524000"/>
          </a:xfrm>
        </p:spPr>
        <p:txBody>
          <a:bodyPr/>
          <a:lstStyle/>
          <a:p>
            <a:r>
              <a:rPr lang="ru-RU" sz="5400" dirty="0" err="1" smtClean="0"/>
              <a:t>Конфликтология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4030466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Конфликтология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373563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ru-RU" sz="4800" b="1" dirty="0"/>
              <a:t>Конфликт</a:t>
            </a:r>
            <a:r>
              <a:rPr lang="ru-RU" sz="4400" dirty="0"/>
              <a:t> - это столкновение интересов двух или нескольких субъектов по важным для них вопросам.</a:t>
            </a:r>
          </a:p>
        </p:txBody>
      </p:sp>
    </p:spTree>
    <p:extLst>
      <p:ext uri="{BB962C8B-B14F-4D97-AF65-F5344CB8AC3E}">
        <p14:creationId xmlns:p14="http://schemas.microsoft.com/office/powerpoint/2010/main" val="3381782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38784"/>
            <a:ext cx="3826768" cy="4340695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b="1" dirty="0" smtClean="0"/>
              <a:t>Конструктивный</a:t>
            </a:r>
            <a:r>
              <a:rPr lang="ru-RU" dirty="0" smtClean="0"/>
              <a:t> – это конфликт, при котором благоприятный результат превышает все затраты 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508104" y="536104"/>
            <a:ext cx="108012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2195736" y="536104"/>
            <a:ext cx="1050388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865859" y="1772816"/>
            <a:ext cx="366658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itchFamily="49" charset="0"/>
              <a:buChar char="o"/>
            </a:pPr>
            <a:r>
              <a:rPr lang="ru-RU" sz="2400" b="1" dirty="0" smtClean="0">
                <a:solidFill>
                  <a:schemeClr val="tx2"/>
                </a:solidFill>
              </a:rPr>
              <a:t>Деструктивный</a:t>
            </a:r>
            <a:r>
              <a:rPr lang="ru-RU" sz="2400" dirty="0" smtClean="0">
                <a:solidFill>
                  <a:schemeClr val="tx2"/>
                </a:solidFill>
              </a:rPr>
              <a:t> – это конфликт, препятствующий эффективному взаимоотношению и принятию решений </a:t>
            </a:r>
            <a:endParaRPr lang="ru-RU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218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Субъекты конфликтов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600" dirty="0" smtClean="0"/>
              <a:t>Ребёнок – ребёнок </a:t>
            </a:r>
          </a:p>
          <a:p>
            <a:r>
              <a:rPr lang="ru-RU" sz="2600" dirty="0" smtClean="0"/>
              <a:t>Ребёнок – вожатый (сотрудник)</a:t>
            </a:r>
          </a:p>
          <a:p>
            <a:r>
              <a:rPr lang="ru-RU" sz="2600" dirty="0" smtClean="0"/>
              <a:t>Вожатый – вожатый </a:t>
            </a:r>
          </a:p>
          <a:p>
            <a:r>
              <a:rPr lang="ru-RU" sz="2600" dirty="0" smtClean="0"/>
              <a:t>Вожатый – администрация </a:t>
            </a:r>
          </a:p>
          <a:p>
            <a:r>
              <a:rPr lang="ru-RU" sz="2600" dirty="0" smtClean="0"/>
              <a:t>Вожатый – родитель </a:t>
            </a:r>
          </a:p>
          <a:p>
            <a:endParaRPr lang="ru-RU" dirty="0" smtClean="0"/>
          </a:p>
          <a:p>
            <a:pPr marL="114300" indent="0">
              <a:buNone/>
            </a:pPr>
            <a:r>
              <a:rPr lang="ru-RU" sz="3200" b="1" dirty="0">
                <a:latin typeface="+mj-lt"/>
              </a:rPr>
              <a:t>Виды </a:t>
            </a:r>
            <a:r>
              <a:rPr lang="ru-RU" sz="3200" b="1" dirty="0" smtClean="0">
                <a:latin typeface="+mj-lt"/>
              </a:rPr>
              <a:t>конфликтов:</a:t>
            </a:r>
          </a:p>
          <a:p>
            <a:r>
              <a:rPr lang="ru-RU" sz="2600" dirty="0"/>
              <a:t>Скрытый (закрытый)</a:t>
            </a:r>
          </a:p>
          <a:p>
            <a:r>
              <a:rPr lang="ru-RU" sz="2600" dirty="0"/>
              <a:t>Открытый </a:t>
            </a:r>
          </a:p>
          <a:p>
            <a:pPr marL="114300" indent="0">
              <a:buNone/>
            </a:pPr>
            <a:endParaRPr lang="ru-RU" sz="3200" b="1" dirty="0" smtClean="0"/>
          </a:p>
          <a:p>
            <a:pPr marL="114300" indent="0">
              <a:buNone/>
            </a:pPr>
            <a:r>
              <a:rPr lang="ru-RU" sz="3200" b="1" dirty="0" smtClean="0"/>
              <a:t>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306460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ru-RU" dirty="0"/>
              <a:t>Типы конфликтов: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/>
          </a:p>
          <a:p>
            <a:r>
              <a:rPr lang="ru-RU" dirty="0" smtClean="0"/>
              <a:t>·</a:t>
            </a:r>
            <a:r>
              <a:rPr lang="ru-RU" dirty="0" err="1" smtClean="0"/>
              <a:t>внутриличностный</a:t>
            </a:r>
            <a:endParaRPr lang="ru-RU" dirty="0"/>
          </a:p>
          <a:p>
            <a:endParaRPr lang="ru-RU" dirty="0"/>
          </a:p>
          <a:p>
            <a:r>
              <a:rPr lang="ru-RU" dirty="0" smtClean="0"/>
              <a:t>·</a:t>
            </a:r>
            <a:r>
              <a:rPr lang="ru-RU" dirty="0" err="1" smtClean="0"/>
              <a:t>межличостный</a:t>
            </a:r>
            <a:endParaRPr lang="ru-RU" dirty="0"/>
          </a:p>
          <a:p>
            <a:endParaRPr lang="ru-RU" dirty="0"/>
          </a:p>
          <a:p>
            <a:r>
              <a:rPr lang="ru-RU" dirty="0" smtClean="0"/>
              <a:t>·межгрупповой</a:t>
            </a:r>
            <a:endParaRPr lang="ru-RU" dirty="0"/>
          </a:p>
          <a:p>
            <a:endParaRPr lang="ru-RU" dirty="0"/>
          </a:p>
          <a:p>
            <a:r>
              <a:rPr lang="ru-RU" dirty="0" smtClean="0"/>
              <a:t>·личность </a:t>
            </a:r>
            <a:r>
              <a:rPr lang="ru-RU" dirty="0"/>
              <a:t>и группа</a:t>
            </a:r>
          </a:p>
          <a:p>
            <a:endParaRPr lang="ru-RU" dirty="0"/>
          </a:p>
          <a:p>
            <a:r>
              <a:rPr lang="ru-RU" dirty="0" smtClean="0"/>
              <a:t>·внутригрупповой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4489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Методы решения конфликтов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4" t="13274" r="62137" b="-735"/>
          <a:stretch/>
        </p:blipFill>
        <p:spPr bwMode="auto">
          <a:xfrm>
            <a:off x="1835696" y="2348880"/>
            <a:ext cx="5184576" cy="3731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5315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Методы решения конфликтов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1 – уход от конфликта (интересы ни одного, ни другого не удовлетворяются)</a:t>
            </a:r>
          </a:p>
          <a:p>
            <a:endParaRPr lang="ru-RU" dirty="0"/>
          </a:p>
          <a:p>
            <a:r>
              <a:rPr lang="ru-RU" dirty="0"/>
              <a:t>2 – приспособление (удовлетворяются интересы другого)</a:t>
            </a:r>
          </a:p>
          <a:p>
            <a:endParaRPr lang="ru-RU" dirty="0"/>
          </a:p>
          <a:p>
            <a:r>
              <a:rPr lang="ru-RU" dirty="0"/>
              <a:t>3 – подавление (удовлетворяются полностью собственные интересы)</a:t>
            </a:r>
          </a:p>
          <a:p>
            <a:endParaRPr lang="ru-RU" dirty="0"/>
          </a:p>
          <a:p>
            <a:r>
              <a:rPr lang="ru-RU" dirty="0"/>
              <a:t>4 – сотрудничество (в полной мере удовлетворяются интересы обоих)</a:t>
            </a:r>
          </a:p>
          <a:p>
            <a:endParaRPr lang="ru-RU" dirty="0"/>
          </a:p>
          <a:p>
            <a:r>
              <a:rPr lang="ru-RU" dirty="0"/>
              <a:t>5 – компромисс (частично удовлетворяются интересы обоих</a:t>
            </a:r>
          </a:p>
        </p:txBody>
      </p:sp>
    </p:spTree>
    <p:extLst>
      <p:ext uri="{BB962C8B-B14F-4D97-AF65-F5344CB8AC3E}">
        <p14:creationId xmlns:p14="http://schemas.microsoft.com/office/powerpoint/2010/main" val="32172472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8</TotalTime>
  <Words>147</Words>
  <Application>Microsoft Office PowerPoint</Application>
  <PresentationFormat>Экран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Аптека</vt:lpstr>
      <vt:lpstr>Конфликтология</vt:lpstr>
      <vt:lpstr>Конфликтология</vt:lpstr>
      <vt:lpstr>Презентация PowerPoint</vt:lpstr>
      <vt:lpstr>Субъекты конфликтов </vt:lpstr>
      <vt:lpstr>Типы конфликтов: </vt:lpstr>
      <vt:lpstr>Методы решения конфликтов</vt:lpstr>
      <vt:lpstr>Методы решения конфликтов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Конфликтология</dc:title>
  <dc:creator>Иван Берг</dc:creator>
  <cp:lastModifiedBy>Иван Берг</cp:lastModifiedBy>
  <cp:revision>2</cp:revision>
  <dcterms:created xsi:type="dcterms:W3CDTF">2020-11-30T07:36:23Z</dcterms:created>
  <dcterms:modified xsi:type="dcterms:W3CDTF">2020-11-30T08:01:48Z</dcterms:modified>
</cp:coreProperties>
</file>