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75" r:id="rId4"/>
    <p:sldId id="274" r:id="rId5"/>
    <p:sldId id="271" r:id="rId6"/>
    <p:sldId id="272" r:id="rId7"/>
    <p:sldId id="281" r:id="rId8"/>
    <p:sldId id="270" r:id="rId9"/>
    <p:sldId id="268" r:id="rId10"/>
    <p:sldId id="259" r:id="rId11"/>
    <p:sldId id="258" r:id="rId12"/>
    <p:sldId id="260" r:id="rId13"/>
    <p:sldId id="265" r:id="rId14"/>
    <p:sldId id="266" r:id="rId15"/>
    <p:sldId id="267" r:id="rId16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E3DE"/>
    <a:srgbClr val="D2DEEF"/>
    <a:srgbClr val="FF66CC"/>
    <a:srgbClr val="FF99CC"/>
    <a:srgbClr val="9999FF"/>
    <a:srgbClr val="9966FF"/>
    <a:srgbClr val="CC99FF"/>
    <a:srgbClr val="FF99FF"/>
    <a:srgbClr val="33CC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32" autoAdjust="0"/>
    <p:restoredTop sz="94660"/>
  </p:normalViewPr>
  <p:slideViewPr>
    <p:cSldViewPr snapToGrid="0">
      <p:cViewPr varScale="1">
        <p:scale>
          <a:sx n="71" d="100"/>
          <a:sy n="71" d="100"/>
        </p:scale>
        <p:origin x="-102" y="-10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1B2A49-38C5-4151-995A-8DD4FBCAE2A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47C63A-97FD-4D51-990E-BCC4609E8955}">
      <dgm:prSet phldrT="[Текст]" custT="1"/>
      <dgm:spPr>
        <a:ln>
          <a:solidFill>
            <a:srgbClr val="009999"/>
          </a:solidFill>
        </a:ln>
      </dgm:spPr>
      <dgm:t>
        <a:bodyPr/>
        <a:lstStyle/>
        <a:p>
          <a:r>
            <a:rPr lang="ru-RU" sz="1400" dirty="0" smtClean="0">
              <a:solidFill>
                <a:srgbClr val="00B0F0"/>
              </a:solidFill>
            </a:rPr>
            <a:t>Форсайт – технология работы с индивидуальной и коллективной осознанностью в зоне целеполагания</a:t>
          </a:r>
          <a:endParaRPr lang="ru-RU" sz="1400" dirty="0">
            <a:solidFill>
              <a:srgbClr val="00B0F0"/>
            </a:solidFill>
          </a:endParaRPr>
        </a:p>
      </dgm:t>
    </dgm:pt>
    <dgm:pt modelId="{929C895C-9659-4803-A3BA-94AFD02309CD}" type="parTrans" cxnId="{B1986C68-0058-41D5-A7C2-46B05E91DCE9}">
      <dgm:prSet/>
      <dgm:spPr/>
      <dgm:t>
        <a:bodyPr/>
        <a:lstStyle/>
        <a:p>
          <a:endParaRPr lang="ru-RU"/>
        </a:p>
      </dgm:t>
    </dgm:pt>
    <dgm:pt modelId="{A4343ABA-955E-4307-B2D1-1A07D2135D70}" type="sibTrans" cxnId="{B1986C68-0058-41D5-A7C2-46B05E91DCE9}">
      <dgm:prSet/>
      <dgm:spPr/>
      <dgm:t>
        <a:bodyPr/>
        <a:lstStyle/>
        <a:p>
          <a:endParaRPr lang="ru-RU"/>
        </a:p>
      </dgm:t>
    </dgm:pt>
    <dgm:pt modelId="{F3666136-FA65-4A0B-91FF-5CF3FE1B3DD3}">
      <dgm:prSet phldrT="[Текст]" custT="1"/>
      <dgm:spPr>
        <a:ln>
          <a:solidFill>
            <a:srgbClr val="009999"/>
          </a:solidFill>
        </a:ln>
      </dgm:spPr>
      <dgm:t>
        <a:bodyPr/>
        <a:lstStyle/>
        <a:p>
          <a:r>
            <a:rPr lang="ru-RU" sz="1400" dirty="0" smtClean="0">
              <a:solidFill>
                <a:srgbClr val="00B0F0"/>
              </a:solidFill>
            </a:rPr>
            <a:t>Обдумывать будущее</a:t>
          </a:r>
        </a:p>
        <a:p>
          <a:r>
            <a:rPr lang="ru-RU" sz="1400" dirty="0" smtClean="0">
              <a:solidFill>
                <a:srgbClr val="00B0F0"/>
              </a:solidFill>
            </a:rPr>
            <a:t>- Исследование</a:t>
          </a:r>
        </a:p>
        <a:p>
          <a:r>
            <a:rPr lang="ru-RU" sz="1400" dirty="0" smtClean="0">
              <a:solidFill>
                <a:srgbClr val="00B0F0"/>
              </a:solidFill>
            </a:rPr>
            <a:t>- Прогнозирование</a:t>
          </a:r>
        </a:p>
      </dgm:t>
    </dgm:pt>
    <dgm:pt modelId="{A8FEA441-0208-4DD5-B268-C297EAACDFAA}" type="parTrans" cxnId="{6622CC56-9666-4FB6-B884-F1FAFDE74172}">
      <dgm:prSet/>
      <dgm:spPr>
        <a:ln>
          <a:solidFill>
            <a:srgbClr val="009999"/>
          </a:solidFill>
        </a:ln>
      </dgm:spPr>
      <dgm:t>
        <a:bodyPr/>
        <a:lstStyle/>
        <a:p>
          <a:endParaRPr lang="ru-RU"/>
        </a:p>
      </dgm:t>
    </dgm:pt>
    <dgm:pt modelId="{4948DD90-4592-4A2E-A15D-50933619026E}" type="sibTrans" cxnId="{6622CC56-9666-4FB6-B884-F1FAFDE74172}">
      <dgm:prSet/>
      <dgm:spPr/>
      <dgm:t>
        <a:bodyPr/>
        <a:lstStyle/>
        <a:p>
          <a:endParaRPr lang="ru-RU"/>
        </a:p>
      </dgm:t>
    </dgm:pt>
    <dgm:pt modelId="{D21741CC-9D88-489B-AE49-7CF125003492}">
      <dgm:prSet phldrT="[Текст]" custT="1"/>
      <dgm:spPr>
        <a:ln>
          <a:solidFill>
            <a:srgbClr val="009999"/>
          </a:solidFill>
        </a:ln>
      </dgm:spPr>
      <dgm:t>
        <a:bodyPr/>
        <a:lstStyle/>
        <a:p>
          <a:r>
            <a:rPr lang="ru-RU" sz="1400" dirty="0" smtClean="0">
              <a:solidFill>
                <a:srgbClr val="00B0F0"/>
              </a:solidFill>
            </a:rPr>
            <a:t>Очерчивать будущее</a:t>
          </a:r>
        </a:p>
        <a:p>
          <a:r>
            <a:rPr lang="ru-RU" sz="1400" dirty="0" smtClean="0">
              <a:solidFill>
                <a:srgbClr val="00B0F0"/>
              </a:solidFill>
            </a:rPr>
            <a:t>- Создание желаемого будущего</a:t>
          </a:r>
        </a:p>
        <a:p>
          <a:r>
            <a:rPr lang="ru-RU" sz="1400" dirty="0" smtClean="0">
              <a:solidFill>
                <a:srgbClr val="00B0F0"/>
              </a:solidFill>
            </a:rPr>
            <a:t>- Определение возможного будущего</a:t>
          </a:r>
        </a:p>
        <a:p>
          <a:r>
            <a:rPr lang="ru-RU" sz="1400" dirty="0" smtClean="0">
              <a:solidFill>
                <a:srgbClr val="00B0F0"/>
              </a:solidFill>
            </a:rPr>
            <a:t>- Определение стратегий его достижения</a:t>
          </a:r>
          <a:endParaRPr lang="ru-RU" sz="1400" dirty="0">
            <a:solidFill>
              <a:srgbClr val="00B0F0"/>
            </a:solidFill>
          </a:endParaRPr>
        </a:p>
      </dgm:t>
    </dgm:pt>
    <dgm:pt modelId="{7FC7160B-0A14-4534-8B87-5DF89864A137}" type="parTrans" cxnId="{7919C554-A0D0-40B0-9432-EA9448E6C352}">
      <dgm:prSet/>
      <dgm:spPr/>
      <dgm:t>
        <a:bodyPr/>
        <a:lstStyle/>
        <a:p>
          <a:endParaRPr lang="ru-RU"/>
        </a:p>
      </dgm:t>
    </dgm:pt>
    <dgm:pt modelId="{D53A96D7-E80D-4346-BEF1-75D54E6FD403}" type="sibTrans" cxnId="{7919C554-A0D0-40B0-9432-EA9448E6C352}">
      <dgm:prSet/>
      <dgm:spPr/>
      <dgm:t>
        <a:bodyPr/>
        <a:lstStyle/>
        <a:p>
          <a:endParaRPr lang="ru-RU"/>
        </a:p>
      </dgm:t>
    </dgm:pt>
    <dgm:pt modelId="{9A6747A0-7044-47AC-9FB3-D80032C80C98}">
      <dgm:prSet phldrT="[Текст]" custT="1"/>
      <dgm:spPr>
        <a:ln>
          <a:solidFill>
            <a:srgbClr val="009999"/>
          </a:solidFill>
        </a:ln>
      </dgm:spPr>
      <dgm:t>
        <a:bodyPr/>
        <a:lstStyle/>
        <a:p>
          <a:r>
            <a:rPr lang="ru-RU" sz="1400" dirty="0" smtClean="0">
              <a:solidFill>
                <a:srgbClr val="00B0F0"/>
              </a:solidFill>
            </a:rPr>
            <a:t>Спорить о будущем</a:t>
          </a:r>
          <a:endParaRPr lang="ru-RU" sz="1400" dirty="0">
            <a:solidFill>
              <a:srgbClr val="00B0F0"/>
            </a:solidFill>
          </a:endParaRPr>
        </a:p>
      </dgm:t>
    </dgm:pt>
    <dgm:pt modelId="{9021F087-9173-40E4-81A2-66F21EE2594C}" type="parTrans" cxnId="{0F970EB7-EE0B-4A90-A6C8-6A616B882F19}">
      <dgm:prSet/>
      <dgm:spPr>
        <a:ln>
          <a:solidFill>
            <a:srgbClr val="009999"/>
          </a:solidFill>
        </a:ln>
      </dgm:spPr>
      <dgm:t>
        <a:bodyPr/>
        <a:lstStyle/>
        <a:p>
          <a:endParaRPr lang="ru-RU"/>
        </a:p>
      </dgm:t>
    </dgm:pt>
    <dgm:pt modelId="{B7328F92-EA60-4602-94D2-3C98AD1185F6}" type="sibTrans" cxnId="{0F970EB7-EE0B-4A90-A6C8-6A616B882F19}">
      <dgm:prSet/>
      <dgm:spPr/>
      <dgm:t>
        <a:bodyPr/>
        <a:lstStyle/>
        <a:p>
          <a:endParaRPr lang="ru-RU"/>
        </a:p>
      </dgm:t>
    </dgm:pt>
    <dgm:pt modelId="{583B9150-C557-41B0-AEA0-143055C66732}" type="pres">
      <dgm:prSet presAssocID="{BB1B2A49-38C5-4151-995A-8DD4FBCAE2A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DFB556-77C7-413D-9098-3107234A50E3}" type="pres">
      <dgm:prSet presAssocID="{EE47C63A-97FD-4D51-990E-BCC4609E8955}" presName="hierRoot1" presStyleCnt="0"/>
      <dgm:spPr/>
    </dgm:pt>
    <dgm:pt modelId="{24D3CD8B-281A-4867-9333-E453A213A8E0}" type="pres">
      <dgm:prSet presAssocID="{EE47C63A-97FD-4D51-990E-BCC4609E8955}" presName="composite" presStyleCnt="0"/>
      <dgm:spPr/>
    </dgm:pt>
    <dgm:pt modelId="{B2B65C22-63C4-4518-8049-D6D8C2B7FE8F}" type="pres">
      <dgm:prSet presAssocID="{EE47C63A-97FD-4D51-990E-BCC4609E8955}" presName="background" presStyleLbl="node0" presStyleIdx="0" presStyleCn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D2AB3393-1440-476F-B118-24617D3375F4}" type="pres">
      <dgm:prSet presAssocID="{EE47C63A-97FD-4D51-990E-BCC4609E895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C729C3-4642-4829-A272-EF856E258745}" type="pres">
      <dgm:prSet presAssocID="{EE47C63A-97FD-4D51-990E-BCC4609E8955}" presName="hierChild2" presStyleCnt="0"/>
      <dgm:spPr/>
    </dgm:pt>
    <dgm:pt modelId="{338DCE00-A4A5-4D34-A604-F2E1FBEFFC0C}" type="pres">
      <dgm:prSet presAssocID="{A8FEA441-0208-4DD5-B268-C297EAACDFAA}" presName="Name10" presStyleLbl="parChTrans1D2" presStyleIdx="0" presStyleCnt="3"/>
      <dgm:spPr/>
      <dgm:t>
        <a:bodyPr/>
        <a:lstStyle/>
        <a:p>
          <a:endParaRPr lang="ru-RU"/>
        </a:p>
      </dgm:t>
    </dgm:pt>
    <dgm:pt modelId="{894DC472-E377-4B3D-8630-804A848CFCB5}" type="pres">
      <dgm:prSet presAssocID="{F3666136-FA65-4A0B-91FF-5CF3FE1B3DD3}" presName="hierRoot2" presStyleCnt="0"/>
      <dgm:spPr/>
    </dgm:pt>
    <dgm:pt modelId="{965F6F22-40BA-4CA0-8D64-E7608F7FF18F}" type="pres">
      <dgm:prSet presAssocID="{F3666136-FA65-4A0B-91FF-5CF3FE1B3DD3}" presName="composite2" presStyleCnt="0"/>
      <dgm:spPr/>
    </dgm:pt>
    <dgm:pt modelId="{FD5FBA77-8D26-4D7D-B4D5-E386B0DDD251}" type="pres">
      <dgm:prSet presAssocID="{F3666136-FA65-4A0B-91FF-5CF3FE1B3DD3}" presName="background2" presStyleLbl="node2" presStyleIdx="0" presStyleCnt="3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90FD2A75-0F55-414C-8170-BC48A390A0FC}" type="pres">
      <dgm:prSet presAssocID="{F3666136-FA65-4A0B-91FF-5CF3FE1B3DD3}" presName="text2" presStyleLbl="fgAcc2" presStyleIdx="0" presStyleCnt="3" custScaleX="80352" custScaleY="858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12DE1F-A8BD-42CB-9011-942CC20AEE7F}" type="pres">
      <dgm:prSet presAssocID="{F3666136-FA65-4A0B-91FF-5CF3FE1B3DD3}" presName="hierChild3" presStyleCnt="0"/>
      <dgm:spPr/>
    </dgm:pt>
    <dgm:pt modelId="{B570DFD4-8952-4D7E-9524-4B29D46B431D}" type="pres">
      <dgm:prSet presAssocID="{7FC7160B-0A14-4534-8B87-5DF89864A137}" presName="Name10" presStyleLbl="parChTrans1D2" presStyleIdx="1" presStyleCnt="3"/>
      <dgm:spPr/>
      <dgm:t>
        <a:bodyPr/>
        <a:lstStyle/>
        <a:p>
          <a:endParaRPr lang="ru-RU"/>
        </a:p>
      </dgm:t>
    </dgm:pt>
    <dgm:pt modelId="{AFDAC96C-24FE-40C6-A3D6-179BF9E16723}" type="pres">
      <dgm:prSet presAssocID="{D21741CC-9D88-489B-AE49-7CF125003492}" presName="hierRoot2" presStyleCnt="0"/>
      <dgm:spPr/>
    </dgm:pt>
    <dgm:pt modelId="{19AB9838-32E6-4827-ABBB-57FDB49C94E7}" type="pres">
      <dgm:prSet presAssocID="{D21741CC-9D88-489B-AE49-7CF125003492}" presName="composite2" presStyleCnt="0"/>
      <dgm:spPr/>
    </dgm:pt>
    <dgm:pt modelId="{B6F532FC-A44C-4567-9131-748475FD0162}" type="pres">
      <dgm:prSet presAssocID="{D21741CC-9D88-489B-AE49-7CF125003492}" presName="background2" presStyleLbl="node2" presStyleIdx="1" presStyleCnt="3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082419B2-56CE-410D-8E53-A787F137D5D9}" type="pres">
      <dgm:prSet presAssocID="{D21741CC-9D88-489B-AE49-7CF125003492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B27B8E-C0CA-4BE6-A608-0087D9A71BD8}" type="pres">
      <dgm:prSet presAssocID="{D21741CC-9D88-489B-AE49-7CF125003492}" presName="hierChild3" presStyleCnt="0"/>
      <dgm:spPr/>
    </dgm:pt>
    <dgm:pt modelId="{A20E6D18-AD5F-4066-A909-0871B6D64161}" type="pres">
      <dgm:prSet presAssocID="{9021F087-9173-40E4-81A2-66F21EE2594C}" presName="Name10" presStyleLbl="parChTrans1D2" presStyleIdx="2" presStyleCnt="3"/>
      <dgm:spPr/>
      <dgm:t>
        <a:bodyPr/>
        <a:lstStyle/>
        <a:p>
          <a:endParaRPr lang="ru-RU"/>
        </a:p>
      </dgm:t>
    </dgm:pt>
    <dgm:pt modelId="{95140CAB-A413-4CDF-A2AF-BFFB0720FDB5}" type="pres">
      <dgm:prSet presAssocID="{9A6747A0-7044-47AC-9FB3-D80032C80C98}" presName="hierRoot2" presStyleCnt="0"/>
      <dgm:spPr/>
    </dgm:pt>
    <dgm:pt modelId="{6C352657-8E25-46FE-A13C-7A397084D83F}" type="pres">
      <dgm:prSet presAssocID="{9A6747A0-7044-47AC-9FB3-D80032C80C98}" presName="composite2" presStyleCnt="0"/>
      <dgm:spPr/>
    </dgm:pt>
    <dgm:pt modelId="{8B6DC7D9-070E-4E9B-AE50-10DD828C6919}" type="pres">
      <dgm:prSet presAssocID="{9A6747A0-7044-47AC-9FB3-D80032C80C98}" presName="background2" presStyleLbl="node2" presStyleIdx="2" presStyleCnt="3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97F17E34-CDF3-4F1C-834A-19814D9E9D6A}" type="pres">
      <dgm:prSet presAssocID="{9A6747A0-7044-47AC-9FB3-D80032C80C98}" presName="text2" presStyleLbl="fgAcc2" presStyleIdx="2" presStyleCnt="3" custScaleX="64175" custScaleY="88790" custLinFactNeighborX="-14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54C7CD-113C-48F1-AF0B-05BD1A76B44D}" type="pres">
      <dgm:prSet presAssocID="{9A6747A0-7044-47AC-9FB3-D80032C80C98}" presName="hierChild3" presStyleCnt="0"/>
      <dgm:spPr/>
    </dgm:pt>
  </dgm:ptLst>
  <dgm:cxnLst>
    <dgm:cxn modelId="{13FCFA51-B4F2-4BB1-AB3F-39073110E872}" type="presOf" srcId="{D21741CC-9D88-489B-AE49-7CF125003492}" destId="{082419B2-56CE-410D-8E53-A787F137D5D9}" srcOrd="0" destOrd="0" presId="urn:microsoft.com/office/officeart/2005/8/layout/hierarchy1"/>
    <dgm:cxn modelId="{0F970EB7-EE0B-4A90-A6C8-6A616B882F19}" srcId="{EE47C63A-97FD-4D51-990E-BCC4609E8955}" destId="{9A6747A0-7044-47AC-9FB3-D80032C80C98}" srcOrd="2" destOrd="0" parTransId="{9021F087-9173-40E4-81A2-66F21EE2594C}" sibTransId="{B7328F92-EA60-4602-94D2-3C98AD1185F6}"/>
    <dgm:cxn modelId="{FF187702-5805-4A19-96EE-ED36A12BDF6D}" type="presOf" srcId="{F3666136-FA65-4A0B-91FF-5CF3FE1B3DD3}" destId="{90FD2A75-0F55-414C-8170-BC48A390A0FC}" srcOrd="0" destOrd="0" presId="urn:microsoft.com/office/officeart/2005/8/layout/hierarchy1"/>
    <dgm:cxn modelId="{FDE3AE63-F5A5-411F-953B-3AF1141EFE54}" type="presOf" srcId="{7FC7160B-0A14-4534-8B87-5DF89864A137}" destId="{B570DFD4-8952-4D7E-9524-4B29D46B431D}" srcOrd="0" destOrd="0" presId="urn:microsoft.com/office/officeart/2005/8/layout/hierarchy1"/>
    <dgm:cxn modelId="{7919C554-A0D0-40B0-9432-EA9448E6C352}" srcId="{EE47C63A-97FD-4D51-990E-BCC4609E8955}" destId="{D21741CC-9D88-489B-AE49-7CF125003492}" srcOrd="1" destOrd="0" parTransId="{7FC7160B-0A14-4534-8B87-5DF89864A137}" sibTransId="{D53A96D7-E80D-4346-BEF1-75D54E6FD403}"/>
    <dgm:cxn modelId="{6622CC56-9666-4FB6-B884-F1FAFDE74172}" srcId="{EE47C63A-97FD-4D51-990E-BCC4609E8955}" destId="{F3666136-FA65-4A0B-91FF-5CF3FE1B3DD3}" srcOrd="0" destOrd="0" parTransId="{A8FEA441-0208-4DD5-B268-C297EAACDFAA}" sibTransId="{4948DD90-4592-4A2E-A15D-50933619026E}"/>
    <dgm:cxn modelId="{2FEF9D7E-F1B5-4432-B813-F3E8446F726B}" type="presOf" srcId="{BB1B2A49-38C5-4151-995A-8DD4FBCAE2A6}" destId="{583B9150-C557-41B0-AEA0-143055C66732}" srcOrd="0" destOrd="0" presId="urn:microsoft.com/office/officeart/2005/8/layout/hierarchy1"/>
    <dgm:cxn modelId="{B1986C68-0058-41D5-A7C2-46B05E91DCE9}" srcId="{BB1B2A49-38C5-4151-995A-8DD4FBCAE2A6}" destId="{EE47C63A-97FD-4D51-990E-BCC4609E8955}" srcOrd="0" destOrd="0" parTransId="{929C895C-9659-4803-A3BA-94AFD02309CD}" sibTransId="{A4343ABA-955E-4307-B2D1-1A07D2135D70}"/>
    <dgm:cxn modelId="{6B2CE334-A839-49BF-A891-2604E9DAC306}" type="presOf" srcId="{9A6747A0-7044-47AC-9FB3-D80032C80C98}" destId="{97F17E34-CDF3-4F1C-834A-19814D9E9D6A}" srcOrd="0" destOrd="0" presId="urn:microsoft.com/office/officeart/2005/8/layout/hierarchy1"/>
    <dgm:cxn modelId="{77A9CF94-6784-4C48-A56A-ECBF21C4F575}" type="presOf" srcId="{A8FEA441-0208-4DD5-B268-C297EAACDFAA}" destId="{338DCE00-A4A5-4D34-A604-F2E1FBEFFC0C}" srcOrd="0" destOrd="0" presId="urn:microsoft.com/office/officeart/2005/8/layout/hierarchy1"/>
    <dgm:cxn modelId="{F1ECDEF8-3499-4E66-95F2-171429DEBFC0}" type="presOf" srcId="{9021F087-9173-40E4-81A2-66F21EE2594C}" destId="{A20E6D18-AD5F-4066-A909-0871B6D64161}" srcOrd="0" destOrd="0" presId="urn:microsoft.com/office/officeart/2005/8/layout/hierarchy1"/>
    <dgm:cxn modelId="{E114DE06-B04B-4635-8102-FC89282B2612}" type="presOf" srcId="{EE47C63A-97FD-4D51-990E-BCC4609E8955}" destId="{D2AB3393-1440-476F-B118-24617D3375F4}" srcOrd="0" destOrd="0" presId="urn:microsoft.com/office/officeart/2005/8/layout/hierarchy1"/>
    <dgm:cxn modelId="{8EEB1E25-757C-4942-B5D8-E20E8372C3CC}" type="presParOf" srcId="{583B9150-C557-41B0-AEA0-143055C66732}" destId="{BBDFB556-77C7-413D-9098-3107234A50E3}" srcOrd="0" destOrd="0" presId="urn:microsoft.com/office/officeart/2005/8/layout/hierarchy1"/>
    <dgm:cxn modelId="{C3D96CB7-A9C9-470D-8628-2CFAE4FEE446}" type="presParOf" srcId="{BBDFB556-77C7-413D-9098-3107234A50E3}" destId="{24D3CD8B-281A-4867-9333-E453A213A8E0}" srcOrd="0" destOrd="0" presId="urn:microsoft.com/office/officeart/2005/8/layout/hierarchy1"/>
    <dgm:cxn modelId="{24F6CC4E-A3BF-4F95-8416-49CDEF3138E0}" type="presParOf" srcId="{24D3CD8B-281A-4867-9333-E453A213A8E0}" destId="{B2B65C22-63C4-4518-8049-D6D8C2B7FE8F}" srcOrd="0" destOrd="0" presId="urn:microsoft.com/office/officeart/2005/8/layout/hierarchy1"/>
    <dgm:cxn modelId="{D27531EB-7CFD-4E13-AE97-A2F51F86BD4B}" type="presParOf" srcId="{24D3CD8B-281A-4867-9333-E453A213A8E0}" destId="{D2AB3393-1440-476F-B118-24617D3375F4}" srcOrd="1" destOrd="0" presId="urn:microsoft.com/office/officeart/2005/8/layout/hierarchy1"/>
    <dgm:cxn modelId="{C3697B05-32C8-48A0-B319-BB80E3D8BDF5}" type="presParOf" srcId="{BBDFB556-77C7-413D-9098-3107234A50E3}" destId="{A6C729C3-4642-4829-A272-EF856E258745}" srcOrd="1" destOrd="0" presId="urn:microsoft.com/office/officeart/2005/8/layout/hierarchy1"/>
    <dgm:cxn modelId="{A9DB8BAC-20F9-451C-8C58-D63CB0D59E2F}" type="presParOf" srcId="{A6C729C3-4642-4829-A272-EF856E258745}" destId="{338DCE00-A4A5-4D34-A604-F2E1FBEFFC0C}" srcOrd="0" destOrd="0" presId="urn:microsoft.com/office/officeart/2005/8/layout/hierarchy1"/>
    <dgm:cxn modelId="{1F88D562-D8BC-4E46-96F6-AF8C0D40549C}" type="presParOf" srcId="{A6C729C3-4642-4829-A272-EF856E258745}" destId="{894DC472-E377-4B3D-8630-804A848CFCB5}" srcOrd="1" destOrd="0" presId="urn:microsoft.com/office/officeart/2005/8/layout/hierarchy1"/>
    <dgm:cxn modelId="{28E8E396-0E34-463F-B67E-4DB270946362}" type="presParOf" srcId="{894DC472-E377-4B3D-8630-804A848CFCB5}" destId="{965F6F22-40BA-4CA0-8D64-E7608F7FF18F}" srcOrd="0" destOrd="0" presId="urn:microsoft.com/office/officeart/2005/8/layout/hierarchy1"/>
    <dgm:cxn modelId="{D4A5C715-D520-40C8-9658-CE7564EA1EDE}" type="presParOf" srcId="{965F6F22-40BA-4CA0-8D64-E7608F7FF18F}" destId="{FD5FBA77-8D26-4D7D-B4D5-E386B0DDD251}" srcOrd="0" destOrd="0" presId="urn:microsoft.com/office/officeart/2005/8/layout/hierarchy1"/>
    <dgm:cxn modelId="{B731A531-8CF6-48D1-9F2B-03D66FEC2380}" type="presParOf" srcId="{965F6F22-40BA-4CA0-8D64-E7608F7FF18F}" destId="{90FD2A75-0F55-414C-8170-BC48A390A0FC}" srcOrd="1" destOrd="0" presId="urn:microsoft.com/office/officeart/2005/8/layout/hierarchy1"/>
    <dgm:cxn modelId="{EE3E9FE1-1CC3-4298-8226-5D4DBED1C159}" type="presParOf" srcId="{894DC472-E377-4B3D-8630-804A848CFCB5}" destId="{4F12DE1F-A8BD-42CB-9011-942CC20AEE7F}" srcOrd="1" destOrd="0" presId="urn:microsoft.com/office/officeart/2005/8/layout/hierarchy1"/>
    <dgm:cxn modelId="{6CC4A4E3-20EA-480F-BFD8-43E637C7FB2E}" type="presParOf" srcId="{A6C729C3-4642-4829-A272-EF856E258745}" destId="{B570DFD4-8952-4D7E-9524-4B29D46B431D}" srcOrd="2" destOrd="0" presId="urn:microsoft.com/office/officeart/2005/8/layout/hierarchy1"/>
    <dgm:cxn modelId="{62D5F68D-422B-47CD-8012-4255DBE34BC8}" type="presParOf" srcId="{A6C729C3-4642-4829-A272-EF856E258745}" destId="{AFDAC96C-24FE-40C6-A3D6-179BF9E16723}" srcOrd="3" destOrd="0" presId="urn:microsoft.com/office/officeart/2005/8/layout/hierarchy1"/>
    <dgm:cxn modelId="{B0B706D7-3876-411E-AB51-7FBD60046C52}" type="presParOf" srcId="{AFDAC96C-24FE-40C6-A3D6-179BF9E16723}" destId="{19AB9838-32E6-4827-ABBB-57FDB49C94E7}" srcOrd="0" destOrd="0" presId="urn:microsoft.com/office/officeart/2005/8/layout/hierarchy1"/>
    <dgm:cxn modelId="{9A697F1A-1EF9-4E07-AA82-672D805FEA55}" type="presParOf" srcId="{19AB9838-32E6-4827-ABBB-57FDB49C94E7}" destId="{B6F532FC-A44C-4567-9131-748475FD0162}" srcOrd="0" destOrd="0" presId="urn:microsoft.com/office/officeart/2005/8/layout/hierarchy1"/>
    <dgm:cxn modelId="{F7BAF881-D39A-490A-9C64-EA967BE51BAF}" type="presParOf" srcId="{19AB9838-32E6-4827-ABBB-57FDB49C94E7}" destId="{082419B2-56CE-410D-8E53-A787F137D5D9}" srcOrd="1" destOrd="0" presId="urn:microsoft.com/office/officeart/2005/8/layout/hierarchy1"/>
    <dgm:cxn modelId="{29E00B49-9623-44CC-A684-3423C13D5872}" type="presParOf" srcId="{AFDAC96C-24FE-40C6-A3D6-179BF9E16723}" destId="{7EB27B8E-C0CA-4BE6-A608-0087D9A71BD8}" srcOrd="1" destOrd="0" presId="urn:microsoft.com/office/officeart/2005/8/layout/hierarchy1"/>
    <dgm:cxn modelId="{5087D29E-16A5-426A-A574-78B8EADD39DD}" type="presParOf" srcId="{A6C729C3-4642-4829-A272-EF856E258745}" destId="{A20E6D18-AD5F-4066-A909-0871B6D64161}" srcOrd="4" destOrd="0" presId="urn:microsoft.com/office/officeart/2005/8/layout/hierarchy1"/>
    <dgm:cxn modelId="{BE79B35A-3A2A-41DD-957A-25FBD08F9E1A}" type="presParOf" srcId="{A6C729C3-4642-4829-A272-EF856E258745}" destId="{95140CAB-A413-4CDF-A2AF-BFFB0720FDB5}" srcOrd="5" destOrd="0" presId="urn:microsoft.com/office/officeart/2005/8/layout/hierarchy1"/>
    <dgm:cxn modelId="{3F32DB40-0AC1-4142-861B-B7F2CC68BC93}" type="presParOf" srcId="{95140CAB-A413-4CDF-A2AF-BFFB0720FDB5}" destId="{6C352657-8E25-46FE-A13C-7A397084D83F}" srcOrd="0" destOrd="0" presId="urn:microsoft.com/office/officeart/2005/8/layout/hierarchy1"/>
    <dgm:cxn modelId="{9A314801-AAFB-4B90-BE7A-F0A96EA8BFA7}" type="presParOf" srcId="{6C352657-8E25-46FE-A13C-7A397084D83F}" destId="{8B6DC7D9-070E-4E9B-AE50-10DD828C6919}" srcOrd="0" destOrd="0" presId="urn:microsoft.com/office/officeart/2005/8/layout/hierarchy1"/>
    <dgm:cxn modelId="{E933A1EC-FFC9-490F-ACA4-16093E27C537}" type="presParOf" srcId="{6C352657-8E25-46FE-A13C-7A397084D83F}" destId="{97F17E34-CDF3-4F1C-834A-19814D9E9D6A}" srcOrd="1" destOrd="0" presId="urn:microsoft.com/office/officeart/2005/8/layout/hierarchy1"/>
    <dgm:cxn modelId="{F632B065-8A78-4BCD-9C0C-689021647E9B}" type="presParOf" srcId="{95140CAB-A413-4CDF-A2AF-BFFB0720FDB5}" destId="{1A54C7CD-113C-48F1-AF0B-05BD1A76B44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E96C4F-6F76-42D8-A7D3-8DD42BD53DF0}" type="doc">
      <dgm:prSet loTypeId="urn:microsoft.com/office/officeart/2008/layout/SquareAccentList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A442A8-58CB-480B-A0A9-D20F6C023D44}">
      <dgm:prSet phldrT="[Текст]"/>
      <dgm:spPr/>
      <dgm:t>
        <a:bodyPr/>
        <a:lstStyle/>
        <a:p>
          <a:r>
            <a:rPr lang="ru-RU"/>
            <a:t> </a:t>
          </a:r>
        </a:p>
      </dgm:t>
    </dgm:pt>
    <dgm:pt modelId="{0AEC29B0-BB35-4129-825E-A4B9335A641D}" type="parTrans" cxnId="{E0918D7B-18F7-459E-84BF-9A9E91C24C2C}">
      <dgm:prSet/>
      <dgm:spPr/>
      <dgm:t>
        <a:bodyPr/>
        <a:lstStyle/>
        <a:p>
          <a:endParaRPr lang="ru-RU"/>
        </a:p>
      </dgm:t>
    </dgm:pt>
    <dgm:pt modelId="{D42899A2-C083-430A-ABCD-7D6D4BF1D88D}" type="sibTrans" cxnId="{E0918D7B-18F7-459E-84BF-9A9E91C24C2C}">
      <dgm:prSet/>
      <dgm:spPr/>
      <dgm:t>
        <a:bodyPr/>
        <a:lstStyle/>
        <a:p>
          <a:endParaRPr lang="ru-RU"/>
        </a:p>
      </dgm:t>
    </dgm:pt>
    <dgm:pt modelId="{B2797FB5-B0E2-428F-B759-BA91CAFC030D}">
      <dgm:prSet phldrT="[Текст]"/>
      <dgm:spPr/>
      <dgm:t>
        <a:bodyPr/>
        <a:lstStyle/>
        <a:p>
          <a:r>
            <a:rPr lang="ru-RU"/>
            <a:t> </a:t>
          </a:r>
        </a:p>
      </dgm:t>
    </dgm:pt>
    <dgm:pt modelId="{39A537C6-814D-4D72-BF0E-F69D41979F5D}" type="parTrans" cxnId="{FF379ED5-BDB6-4F95-8651-61959EFC2D72}">
      <dgm:prSet/>
      <dgm:spPr/>
      <dgm:t>
        <a:bodyPr/>
        <a:lstStyle/>
        <a:p>
          <a:endParaRPr lang="ru-RU"/>
        </a:p>
      </dgm:t>
    </dgm:pt>
    <dgm:pt modelId="{B3EA57C0-ADF7-43C2-B259-212C3DDD7E5D}" type="sibTrans" cxnId="{FF379ED5-BDB6-4F95-8651-61959EFC2D72}">
      <dgm:prSet/>
      <dgm:spPr/>
      <dgm:t>
        <a:bodyPr/>
        <a:lstStyle/>
        <a:p>
          <a:endParaRPr lang="ru-RU"/>
        </a:p>
      </dgm:t>
    </dgm:pt>
    <dgm:pt modelId="{2D266FBC-27B3-4AF8-B8FB-FD91808303D0}">
      <dgm:prSet phldrT="[Текст]" custT="1"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pPr algn="ctr"/>
          <a:r>
            <a:rPr lang="ru-RU" sz="20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Ближнее будущее </a:t>
          </a:r>
        </a:p>
        <a:p>
          <a:pPr algn="ctr"/>
          <a:r>
            <a:rPr lang="ru-RU" sz="2000" b="1" cap="none" spc="0" dirty="0" smtClean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2024 </a:t>
          </a:r>
          <a:r>
            <a:rPr lang="ru-RU" sz="20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год</a:t>
          </a:r>
        </a:p>
      </dgm:t>
    </dgm:pt>
    <dgm:pt modelId="{FBF9AE09-65B1-4D3D-AD7E-E426A774372F}" type="parTrans" cxnId="{1C5C6318-91ED-4191-B093-094FD9B40194}">
      <dgm:prSet/>
      <dgm:spPr/>
      <dgm:t>
        <a:bodyPr/>
        <a:lstStyle/>
        <a:p>
          <a:endParaRPr lang="ru-RU"/>
        </a:p>
      </dgm:t>
    </dgm:pt>
    <dgm:pt modelId="{B1F78C30-080B-47C7-8F92-F87979BC690C}" type="sibTrans" cxnId="{1C5C6318-91ED-4191-B093-094FD9B40194}">
      <dgm:prSet/>
      <dgm:spPr/>
      <dgm:t>
        <a:bodyPr/>
        <a:lstStyle/>
        <a:p>
          <a:endParaRPr lang="ru-RU"/>
        </a:p>
      </dgm:t>
    </dgm:pt>
    <dgm:pt modelId="{8BF73310-B71C-43C0-8EC3-53A7F2E0C68D}">
      <dgm:prSet phldrT="[Текст]"/>
      <dgm:spPr/>
      <dgm:t>
        <a:bodyPr/>
        <a:lstStyle/>
        <a:p>
          <a:endParaRPr lang="ru-RU"/>
        </a:p>
        <a:p>
          <a:endParaRPr lang="ru-RU"/>
        </a:p>
      </dgm:t>
    </dgm:pt>
    <dgm:pt modelId="{D7C7EBE2-F751-4588-8002-7A6C0EF50176}" type="parTrans" cxnId="{D0D27A79-FA53-41A2-A07B-092D1B7E8513}">
      <dgm:prSet/>
      <dgm:spPr/>
      <dgm:t>
        <a:bodyPr/>
        <a:lstStyle/>
        <a:p>
          <a:endParaRPr lang="ru-RU"/>
        </a:p>
      </dgm:t>
    </dgm:pt>
    <dgm:pt modelId="{0CFD04E2-6448-4621-9AF6-45111F7A54BB}" type="sibTrans" cxnId="{D0D27A79-FA53-41A2-A07B-092D1B7E8513}">
      <dgm:prSet/>
      <dgm:spPr/>
      <dgm:t>
        <a:bodyPr/>
        <a:lstStyle/>
        <a:p>
          <a:endParaRPr lang="ru-RU"/>
        </a:p>
      </dgm:t>
    </dgm:pt>
    <dgm:pt modelId="{06D0ADEC-8A9A-4982-A500-E2E6E429E88A}">
      <dgm:prSet custT="1"/>
      <dgm:spPr/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pPr algn="ctr"/>
          <a:r>
            <a:rPr lang="ru-RU" sz="20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Дальнее будущее </a:t>
          </a:r>
        </a:p>
        <a:p>
          <a:pPr algn="ctr"/>
          <a:r>
            <a:rPr lang="ru-RU" sz="2000" b="1" cap="none" spc="0" dirty="0" smtClean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2030 </a:t>
          </a:r>
          <a:r>
            <a:rPr lang="ru-RU" sz="20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год</a:t>
          </a:r>
        </a:p>
      </dgm:t>
    </dgm:pt>
    <dgm:pt modelId="{88EF6DAC-55EE-4984-965D-C2C76D13A312}" type="parTrans" cxnId="{F0E007D0-1B40-4CA6-8E5D-AFA58968B44D}">
      <dgm:prSet/>
      <dgm:spPr/>
      <dgm:t>
        <a:bodyPr/>
        <a:lstStyle/>
        <a:p>
          <a:endParaRPr lang="ru-RU"/>
        </a:p>
      </dgm:t>
    </dgm:pt>
    <dgm:pt modelId="{3C1811B4-7270-473B-9831-2AA36BE7A802}" type="sibTrans" cxnId="{F0E007D0-1B40-4CA6-8E5D-AFA58968B44D}">
      <dgm:prSet/>
      <dgm:spPr/>
      <dgm:t>
        <a:bodyPr/>
        <a:lstStyle/>
        <a:p>
          <a:endParaRPr lang="ru-RU"/>
        </a:p>
      </dgm:t>
    </dgm:pt>
    <dgm:pt modelId="{1AA5E464-8561-4759-989B-0D7C644EB27D}">
      <dgm:prSet/>
      <dgm:spPr/>
      <dgm:t>
        <a:bodyPr/>
        <a:lstStyle/>
        <a:p>
          <a:endParaRPr lang="ru-RU"/>
        </a:p>
      </dgm:t>
    </dgm:pt>
    <dgm:pt modelId="{DFCA306D-7440-4A55-BA18-A0AAB3E297DF}" type="parTrans" cxnId="{64DBE879-A02B-4D46-945D-0F6A80CDC7F8}">
      <dgm:prSet/>
      <dgm:spPr/>
      <dgm:t>
        <a:bodyPr/>
        <a:lstStyle/>
        <a:p>
          <a:endParaRPr lang="ru-RU"/>
        </a:p>
      </dgm:t>
    </dgm:pt>
    <dgm:pt modelId="{F4AE6A9E-434B-412E-B9F1-78219AF28C30}" type="sibTrans" cxnId="{64DBE879-A02B-4D46-945D-0F6A80CDC7F8}">
      <dgm:prSet/>
      <dgm:spPr/>
      <dgm:t>
        <a:bodyPr/>
        <a:lstStyle/>
        <a:p>
          <a:endParaRPr lang="ru-RU"/>
        </a:p>
      </dgm:t>
    </dgm:pt>
    <dgm:pt modelId="{4B5103F1-89B9-4D93-BFCD-10C49E04C15C}">
      <dgm:prSet/>
      <dgm:spPr/>
      <dgm:t>
        <a:bodyPr/>
        <a:lstStyle/>
        <a:p>
          <a:endParaRPr lang="ru-RU"/>
        </a:p>
      </dgm:t>
    </dgm:pt>
    <dgm:pt modelId="{959CF3C5-AB7D-47DC-9BDD-1FCBACEDCD79}" type="parTrans" cxnId="{DF23E423-4254-4254-ABAF-75DB61EFBFCD}">
      <dgm:prSet/>
      <dgm:spPr/>
      <dgm:t>
        <a:bodyPr/>
        <a:lstStyle/>
        <a:p>
          <a:endParaRPr lang="ru-RU"/>
        </a:p>
      </dgm:t>
    </dgm:pt>
    <dgm:pt modelId="{58D77FDE-B709-42B3-8E93-267F0CC6382E}" type="sibTrans" cxnId="{DF23E423-4254-4254-ABAF-75DB61EFBFCD}">
      <dgm:prSet/>
      <dgm:spPr/>
      <dgm:t>
        <a:bodyPr/>
        <a:lstStyle/>
        <a:p>
          <a:endParaRPr lang="ru-RU"/>
        </a:p>
      </dgm:t>
    </dgm:pt>
    <dgm:pt modelId="{C6D54225-F3B8-43F9-A7F8-BAD24DFF55CF}">
      <dgm:prSet/>
      <dgm:spPr/>
      <dgm:t>
        <a:bodyPr/>
        <a:lstStyle/>
        <a:p>
          <a:endParaRPr lang="ru-RU"/>
        </a:p>
      </dgm:t>
    </dgm:pt>
    <dgm:pt modelId="{BD8330FF-C1CF-49EA-86F9-FA6D27B8B203}" type="parTrans" cxnId="{A953F227-0C0F-475E-BB37-CB634E527F88}">
      <dgm:prSet/>
      <dgm:spPr/>
      <dgm:t>
        <a:bodyPr/>
        <a:lstStyle/>
        <a:p>
          <a:endParaRPr lang="ru-RU"/>
        </a:p>
      </dgm:t>
    </dgm:pt>
    <dgm:pt modelId="{B4CE6463-2C77-4352-A378-1477068F284D}" type="sibTrans" cxnId="{A953F227-0C0F-475E-BB37-CB634E527F88}">
      <dgm:prSet/>
      <dgm:spPr/>
      <dgm:t>
        <a:bodyPr/>
        <a:lstStyle/>
        <a:p>
          <a:endParaRPr lang="ru-RU"/>
        </a:p>
      </dgm:t>
    </dgm:pt>
    <dgm:pt modelId="{E24C144D-571D-4A8B-9744-F912C7DABFDE}">
      <dgm:prSet phldrT="[Текст]"/>
      <dgm:spPr/>
      <dgm:t>
        <a:bodyPr/>
        <a:lstStyle/>
        <a:p>
          <a:endParaRPr lang="ru-RU"/>
        </a:p>
      </dgm:t>
    </dgm:pt>
    <dgm:pt modelId="{83B51F3A-CA08-422A-AAA5-F568E16CB48E}" type="sibTrans" cxnId="{03341914-9FEB-4EE6-AE5E-07B71374627E}">
      <dgm:prSet/>
      <dgm:spPr/>
      <dgm:t>
        <a:bodyPr/>
        <a:lstStyle/>
        <a:p>
          <a:endParaRPr lang="ru-RU"/>
        </a:p>
      </dgm:t>
    </dgm:pt>
    <dgm:pt modelId="{EDB393D6-41B8-4264-A875-6FBFAC0A58A6}" type="parTrans" cxnId="{03341914-9FEB-4EE6-AE5E-07B71374627E}">
      <dgm:prSet/>
      <dgm:spPr/>
      <dgm:t>
        <a:bodyPr/>
        <a:lstStyle/>
        <a:p>
          <a:endParaRPr lang="ru-RU"/>
        </a:p>
      </dgm:t>
    </dgm:pt>
    <dgm:pt modelId="{50D35BB0-E7EA-46CF-87C7-3AB8ECAA87D1}">
      <dgm:prSet phldrT="[Текст]"/>
      <dgm:spPr/>
      <dgm:t>
        <a:bodyPr/>
        <a:lstStyle/>
        <a:p>
          <a:endParaRPr lang="ru-RU"/>
        </a:p>
      </dgm:t>
    </dgm:pt>
    <dgm:pt modelId="{62FAFC4D-767E-4029-B678-028F93E5332F}" type="parTrans" cxnId="{DC9680F6-1E3D-4DCF-BD7D-7DE80F691AFC}">
      <dgm:prSet/>
      <dgm:spPr/>
      <dgm:t>
        <a:bodyPr/>
        <a:lstStyle/>
        <a:p>
          <a:endParaRPr lang="ru-RU"/>
        </a:p>
      </dgm:t>
    </dgm:pt>
    <dgm:pt modelId="{0E0A8FB3-8D19-43ED-B71B-12A7F1D781C1}" type="sibTrans" cxnId="{DC9680F6-1E3D-4DCF-BD7D-7DE80F691AFC}">
      <dgm:prSet/>
      <dgm:spPr/>
      <dgm:t>
        <a:bodyPr/>
        <a:lstStyle/>
        <a:p>
          <a:endParaRPr lang="ru-RU"/>
        </a:p>
      </dgm:t>
    </dgm:pt>
    <dgm:pt modelId="{C6365872-39BE-4AF5-93CF-ACB98C2C1C4C}">
      <dgm:prSet phldrT="[Текст]"/>
      <dgm:spPr/>
      <dgm:t>
        <a:bodyPr/>
        <a:lstStyle/>
        <a:p>
          <a:endParaRPr lang="ru-RU"/>
        </a:p>
      </dgm:t>
    </dgm:pt>
    <dgm:pt modelId="{0708537B-D34A-4A52-80EA-44A58158A366}" type="parTrans" cxnId="{991E0082-C785-4DFB-960C-1F1B56B1D1EA}">
      <dgm:prSet/>
      <dgm:spPr/>
      <dgm:t>
        <a:bodyPr/>
        <a:lstStyle/>
        <a:p>
          <a:endParaRPr lang="ru-RU"/>
        </a:p>
      </dgm:t>
    </dgm:pt>
    <dgm:pt modelId="{AD96C6D8-2F6E-4B83-829B-9E5F31E3FC0C}" type="sibTrans" cxnId="{991E0082-C785-4DFB-960C-1F1B56B1D1EA}">
      <dgm:prSet/>
      <dgm:spPr/>
      <dgm:t>
        <a:bodyPr/>
        <a:lstStyle/>
        <a:p>
          <a:endParaRPr lang="ru-RU"/>
        </a:p>
      </dgm:t>
    </dgm:pt>
    <dgm:pt modelId="{3DA7DA84-20D5-434A-9A8F-B93CBE686043}">
      <dgm:prSet phldrT="[Текст]"/>
      <dgm:spPr/>
      <dgm:t>
        <a:bodyPr/>
        <a:lstStyle/>
        <a:p>
          <a:endParaRPr lang="ru-RU"/>
        </a:p>
      </dgm:t>
    </dgm:pt>
    <dgm:pt modelId="{0E855860-40CF-4CB1-A010-58A204B58700}" type="parTrans" cxnId="{204927F9-89C5-447E-BB3E-E576395993A8}">
      <dgm:prSet/>
      <dgm:spPr/>
      <dgm:t>
        <a:bodyPr/>
        <a:lstStyle/>
        <a:p>
          <a:endParaRPr lang="ru-RU"/>
        </a:p>
      </dgm:t>
    </dgm:pt>
    <dgm:pt modelId="{AE7EBA89-173A-470A-9024-33B6F6B7B2EB}" type="sibTrans" cxnId="{204927F9-89C5-447E-BB3E-E576395993A8}">
      <dgm:prSet/>
      <dgm:spPr/>
      <dgm:t>
        <a:bodyPr/>
        <a:lstStyle/>
        <a:p>
          <a:endParaRPr lang="ru-RU"/>
        </a:p>
      </dgm:t>
    </dgm:pt>
    <dgm:pt modelId="{7247502D-6B46-47A4-8630-8ECDE45CD704}">
      <dgm:prSet phldrT="[Текст]"/>
      <dgm:spPr/>
      <dgm:t>
        <a:bodyPr/>
        <a:lstStyle/>
        <a:p>
          <a:endParaRPr lang="ru-RU"/>
        </a:p>
      </dgm:t>
    </dgm:pt>
    <dgm:pt modelId="{1B430BD2-BDBD-4567-AB08-515DFDABE3F2}" type="parTrans" cxnId="{87B34E94-12C3-4696-AEFF-DDF574D3DDC6}">
      <dgm:prSet/>
      <dgm:spPr/>
      <dgm:t>
        <a:bodyPr/>
        <a:lstStyle/>
        <a:p>
          <a:endParaRPr lang="ru-RU"/>
        </a:p>
      </dgm:t>
    </dgm:pt>
    <dgm:pt modelId="{57DE881B-6978-484C-ACD2-ABAFC1CA693F}" type="sibTrans" cxnId="{87B34E94-12C3-4696-AEFF-DDF574D3DDC6}">
      <dgm:prSet/>
      <dgm:spPr/>
      <dgm:t>
        <a:bodyPr/>
        <a:lstStyle/>
        <a:p>
          <a:endParaRPr lang="ru-RU"/>
        </a:p>
      </dgm:t>
    </dgm:pt>
    <dgm:pt modelId="{28F8BD6B-BD7C-4026-A8D3-79D61A129F4E}">
      <dgm:prSet/>
      <dgm:spPr/>
      <dgm:t>
        <a:bodyPr/>
        <a:lstStyle/>
        <a:p>
          <a:endParaRPr lang="ru-RU"/>
        </a:p>
      </dgm:t>
    </dgm:pt>
    <dgm:pt modelId="{A14E98B7-A1B4-4070-8E30-08FE29F57615}" type="parTrans" cxnId="{E5C69DC8-760B-4A42-8078-1097FEE091CE}">
      <dgm:prSet/>
      <dgm:spPr/>
      <dgm:t>
        <a:bodyPr/>
        <a:lstStyle/>
        <a:p>
          <a:endParaRPr lang="ru-RU"/>
        </a:p>
      </dgm:t>
    </dgm:pt>
    <dgm:pt modelId="{5DFA6B4E-2E32-46F4-8F5C-FE56B54C3884}" type="sibTrans" cxnId="{E5C69DC8-760B-4A42-8078-1097FEE091CE}">
      <dgm:prSet/>
      <dgm:spPr/>
      <dgm:t>
        <a:bodyPr/>
        <a:lstStyle/>
        <a:p>
          <a:endParaRPr lang="ru-RU"/>
        </a:p>
      </dgm:t>
    </dgm:pt>
    <dgm:pt modelId="{2DF62E2E-BEE3-4C12-8E51-CF5F1CC634EC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>
          <a:noFill/>
        </a:ln>
      </dgm:spPr>
      <dgm:t>
        <a:bodyPr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pPr algn="ctr"/>
          <a:r>
            <a:rPr lang="ru-RU" sz="2400" b="1" cap="none" spc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Тренд</a:t>
          </a:r>
        </a:p>
      </dgm:t>
    </dgm:pt>
    <dgm:pt modelId="{2E42EB75-8F8B-4F7D-B9F1-9ACC3D5B03A9}" type="sibTrans" cxnId="{8551B87F-2DA9-4E17-90E4-CB0F64E77FAC}">
      <dgm:prSet/>
      <dgm:spPr/>
      <dgm:t>
        <a:bodyPr/>
        <a:lstStyle/>
        <a:p>
          <a:endParaRPr lang="ru-RU"/>
        </a:p>
      </dgm:t>
    </dgm:pt>
    <dgm:pt modelId="{5640A907-AE3B-4EE5-8550-F50124B89C20}" type="parTrans" cxnId="{8551B87F-2DA9-4E17-90E4-CB0F64E77FAC}">
      <dgm:prSet/>
      <dgm:spPr/>
      <dgm:t>
        <a:bodyPr/>
        <a:lstStyle/>
        <a:p>
          <a:endParaRPr lang="ru-RU"/>
        </a:p>
      </dgm:t>
    </dgm:pt>
    <dgm:pt modelId="{B6FDC97E-4C98-4938-8109-05692A1AD8A9}" type="pres">
      <dgm:prSet presAssocID="{1FE96C4F-6F76-42D8-A7D3-8DD42BD53DF0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8C895A51-6D2F-4D58-A6C7-C473DA477988}" type="pres">
      <dgm:prSet presAssocID="{2DF62E2E-BEE3-4C12-8E51-CF5F1CC634EC}" presName="root" presStyleCnt="0">
        <dgm:presLayoutVars>
          <dgm:chMax/>
          <dgm:chPref/>
        </dgm:presLayoutVars>
      </dgm:prSet>
      <dgm:spPr/>
    </dgm:pt>
    <dgm:pt modelId="{A2594C3D-BBFC-45F3-B229-30EE5AAAA1AF}" type="pres">
      <dgm:prSet presAssocID="{2DF62E2E-BEE3-4C12-8E51-CF5F1CC634EC}" presName="rootComposite" presStyleCnt="0">
        <dgm:presLayoutVars/>
      </dgm:prSet>
      <dgm:spPr/>
    </dgm:pt>
    <dgm:pt modelId="{AE648116-E89F-4D41-A1EB-EE86B37018AE}" type="pres">
      <dgm:prSet presAssocID="{2DF62E2E-BEE3-4C12-8E51-CF5F1CC634EC}" presName="ParentAccent" presStyleLbl="alignNode1" presStyleIdx="0" presStyleCnt="3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D339C2EC-EDE5-41C2-A116-11F87A143815}" type="pres">
      <dgm:prSet presAssocID="{2DF62E2E-BEE3-4C12-8E51-CF5F1CC634EC}" presName="ParentSmallAccent" presStyleLbl="fgAcc1" presStyleIdx="0" presStyleCnt="3"/>
      <dgm:spPr>
        <a:ln>
          <a:solidFill>
            <a:srgbClr val="009999"/>
          </a:solidFill>
        </a:ln>
      </dgm:spPr>
    </dgm:pt>
    <dgm:pt modelId="{F63D5388-A8EF-4238-B209-874B625A1877}" type="pres">
      <dgm:prSet presAssocID="{2DF62E2E-BEE3-4C12-8E51-CF5F1CC634EC}" presName="Parent" presStyleLbl="revTx" presStyleIdx="0" presStyleCnt="15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7BB518-7C19-4207-B38F-AAB0AEAA163B}" type="pres">
      <dgm:prSet presAssocID="{2DF62E2E-BEE3-4C12-8E51-CF5F1CC634EC}" presName="childShape" presStyleCnt="0">
        <dgm:presLayoutVars>
          <dgm:chMax val="0"/>
          <dgm:chPref val="0"/>
        </dgm:presLayoutVars>
      </dgm:prSet>
      <dgm:spPr/>
    </dgm:pt>
    <dgm:pt modelId="{1817B23B-9768-4C61-B4B6-96E997A75233}" type="pres">
      <dgm:prSet presAssocID="{50D35BB0-E7EA-46CF-87C7-3AB8ECAA87D1}" presName="childComposite" presStyleCnt="0">
        <dgm:presLayoutVars>
          <dgm:chMax val="0"/>
          <dgm:chPref val="0"/>
        </dgm:presLayoutVars>
      </dgm:prSet>
      <dgm:spPr/>
    </dgm:pt>
    <dgm:pt modelId="{A0F638DA-4200-4CC6-B382-29E7F07A5E80}" type="pres">
      <dgm:prSet presAssocID="{50D35BB0-E7EA-46CF-87C7-3AB8ECAA87D1}" presName="ChildAccent" presStyleLbl="solidFgAcc1" presStyleIdx="0" presStyleCnt="12"/>
      <dgm:spPr/>
    </dgm:pt>
    <dgm:pt modelId="{72C49945-308F-44F0-9733-953C91ED65DE}" type="pres">
      <dgm:prSet presAssocID="{50D35BB0-E7EA-46CF-87C7-3AB8ECAA87D1}" presName="Child" presStyleLbl="revTx" presStyleIdx="1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7D4113-B5D2-430E-986B-C2404B18C99D}" type="pres">
      <dgm:prSet presAssocID="{89A442A8-58CB-480B-A0A9-D20F6C023D44}" presName="childComposite" presStyleCnt="0">
        <dgm:presLayoutVars>
          <dgm:chMax val="0"/>
          <dgm:chPref val="0"/>
        </dgm:presLayoutVars>
      </dgm:prSet>
      <dgm:spPr/>
    </dgm:pt>
    <dgm:pt modelId="{A25C8C4B-60E4-4FC8-87F2-C2E9EB7E0BE6}" type="pres">
      <dgm:prSet presAssocID="{89A442A8-58CB-480B-A0A9-D20F6C023D44}" presName="ChildAccent" presStyleLbl="solidFgAcc1" presStyleIdx="1" presStyleCnt="12"/>
      <dgm:spPr>
        <a:ln>
          <a:solidFill>
            <a:srgbClr val="009999"/>
          </a:solidFill>
        </a:ln>
      </dgm:spPr>
    </dgm:pt>
    <dgm:pt modelId="{64920E7F-854B-44C1-AAD5-FED791467AF6}" type="pres">
      <dgm:prSet presAssocID="{89A442A8-58CB-480B-A0A9-D20F6C023D44}" presName="Child" presStyleLbl="revTx" presStyleIdx="2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300FD-8223-400C-A030-863AA420942C}" type="pres">
      <dgm:prSet presAssocID="{B2797FB5-B0E2-428F-B759-BA91CAFC030D}" presName="childComposite" presStyleCnt="0">
        <dgm:presLayoutVars>
          <dgm:chMax val="0"/>
          <dgm:chPref val="0"/>
        </dgm:presLayoutVars>
      </dgm:prSet>
      <dgm:spPr/>
    </dgm:pt>
    <dgm:pt modelId="{36186255-887A-4A22-8F05-114CF3060ED3}" type="pres">
      <dgm:prSet presAssocID="{B2797FB5-B0E2-428F-B759-BA91CAFC030D}" presName="ChildAccent" presStyleLbl="solidFgAcc1" presStyleIdx="2" presStyleCnt="12"/>
      <dgm:spPr>
        <a:ln>
          <a:solidFill>
            <a:srgbClr val="009999"/>
          </a:solidFill>
        </a:ln>
      </dgm:spPr>
    </dgm:pt>
    <dgm:pt modelId="{D163C379-63DE-4C15-AEA3-B22B41882E7A}" type="pres">
      <dgm:prSet presAssocID="{B2797FB5-B0E2-428F-B759-BA91CAFC030D}" presName="Child" presStyleLbl="revTx" presStyleIdx="3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C83B9C-087F-416D-95CE-163FCDA8DA13}" type="pres">
      <dgm:prSet presAssocID="{E24C144D-571D-4A8B-9744-F912C7DABFDE}" presName="childComposite" presStyleCnt="0">
        <dgm:presLayoutVars>
          <dgm:chMax val="0"/>
          <dgm:chPref val="0"/>
        </dgm:presLayoutVars>
      </dgm:prSet>
      <dgm:spPr/>
    </dgm:pt>
    <dgm:pt modelId="{B58A96F2-11F6-4723-8318-ADABA02C8772}" type="pres">
      <dgm:prSet presAssocID="{E24C144D-571D-4A8B-9744-F912C7DABFDE}" presName="ChildAccent" presStyleLbl="solidFgAcc1" presStyleIdx="3" presStyleCnt="12"/>
      <dgm:spPr>
        <a:ln>
          <a:solidFill>
            <a:srgbClr val="009999"/>
          </a:solidFill>
        </a:ln>
      </dgm:spPr>
    </dgm:pt>
    <dgm:pt modelId="{3F217A9C-16E5-425D-894C-B7BA9487A2F2}" type="pres">
      <dgm:prSet presAssocID="{E24C144D-571D-4A8B-9744-F912C7DABFDE}" presName="Child" presStyleLbl="revTx" presStyleIdx="4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D9E7DD-7C86-4007-B9CC-0EC273B2AC01}" type="pres">
      <dgm:prSet presAssocID="{2D266FBC-27B3-4AF8-B8FB-FD91808303D0}" presName="root" presStyleCnt="0">
        <dgm:presLayoutVars>
          <dgm:chMax/>
          <dgm:chPref/>
        </dgm:presLayoutVars>
      </dgm:prSet>
      <dgm:spPr/>
    </dgm:pt>
    <dgm:pt modelId="{A72E6E8A-52A9-4BA5-AA6A-D9540A249AE6}" type="pres">
      <dgm:prSet presAssocID="{2D266FBC-27B3-4AF8-B8FB-FD91808303D0}" presName="rootComposite" presStyleCnt="0">
        <dgm:presLayoutVars/>
      </dgm:prSet>
      <dgm:spPr/>
    </dgm:pt>
    <dgm:pt modelId="{DE40A75E-B7C6-404F-AE43-0CDF9219ABD7}" type="pres">
      <dgm:prSet presAssocID="{2D266FBC-27B3-4AF8-B8FB-FD91808303D0}" presName="ParentAccent" presStyleLbl="alignNode1" presStyleIdx="1" presStyleCnt="3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D56687A7-65DC-4F5B-86BD-B74466AF7A1B}" type="pres">
      <dgm:prSet presAssocID="{2D266FBC-27B3-4AF8-B8FB-FD91808303D0}" presName="ParentSmallAccent" presStyleLbl="fgAcc1" presStyleIdx="1" presStyleCnt="3"/>
      <dgm:spPr>
        <a:ln>
          <a:solidFill>
            <a:srgbClr val="009999"/>
          </a:solidFill>
        </a:ln>
      </dgm:spPr>
    </dgm:pt>
    <dgm:pt modelId="{3F3B8A53-49A3-4A6F-8410-4AEE9A56CF36}" type="pres">
      <dgm:prSet presAssocID="{2D266FBC-27B3-4AF8-B8FB-FD91808303D0}" presName="Parent" presStyleLbl="revTx" presStyleIdx="5" presStyleCnt="15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971DA7-306D-49DC-9F2E-0903CFE40BDC}" type="pres">
      <dgm:prSet presAssocID="{2D266FBC-27B3-4AF8-B8FB-FD91808303D0}" presName="childShape" presStyleCnt="0">
        <dgm:presLayoutVars>
          <dgm:chMax val="0"/>
          <dgm:chPref val="0"/>
        </dgm:presLayoutVars>
      </dgm:prSet>
      <dgm:spPr/>
    </dgm:pt>
    <dgm:pt modelId="{A1046DA2-9E81-40E9-8AFD-BEFF197B01DA}" type="pres">
      <dgm:prSet presAssocID="{8BF73310-B71C-43C0-8EC3-53A7F2E0C68D}" presName="childComposite" presStyleCnt="0">
        <dgm:presLayoutVars>
          <dgm:chMax val="0"/>
          <dgm:chPref val="0"/>
        </dgm:presLayoutVars>
      </dgm:prSet>
      <dgm:spPr/>
    </dgm:pt>
    <dgm:pt modelId="{F78B79CF-EE65-4F4F-A1ED-56BDA8176332}" type="pres">
      <dgm:prSet presAssocID="{8BF73310-B71C-43C0-8EC3-53A7F2E0C68D}" presName="ChildAccent" presStyleLbl="solidFgAcc1" presStyleIdx="4" presStyleCnt="12"/>
      <dgm:spPr>
        <a:ln>
          <a:solidFill>
            <a:srgbClr val="009999"/>
          </a:solidFill>
        </a:ln>
      </dgm:spPr>
      <dgm:t>
        <a:bodyPr/>
        <a:lstStyle/>
        <a:p>
          <a:endParaRPr lang="ru-RU"/>
        </a:p>
      </dgm:t>
    </dgm:pt>
    <dgm:pt modelId="{43947ECB-F9AD-4ABD-A505-12626AEC3326}" type="pres">
      <dgm:prSet presAssocID="{8BF73310-B71C-43C0-8EC3-53A7F2E0C68D}" presName="Child" presStyleLbl="revTx" presStyleIdx="6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7AD366-825C-4B53-9A87-5EB0BC6A534F}" type="pres">
      <dgm:prSet presAssocID="{3DA7DA84-20D5-434A-9A8F-B93CBE686043}" presName="childComposite" presStyleCnt="0">
        <dgm:presLayoutVars>
          <dgm:chMax val="0"/>
          <dgm:chPref val="0"/>
        </dgm:presLayoutVars>
      </dgm:prSet>
      <dgm:spPr/>
    </dgm:pt>
    <dgm:pt modelId="{4B9504DC-363C-45B4-BC54-FA2124460B87}" type="pres">
      <dgm:prSet presAssocID="{3DA7DA84-20D5-434A-9A8F-B93CBE686043}" presName="ChildAccent" presStyleLbl="solidFgAcc1" presStyleIdx="5" presStyleCnt="12"/>
      <dgm:spPr/>
    </dgm:pt>
    <dgm:pt modelId="{977278CF-B8FA-4452-B2B4-7CFEFCD5D051}" type="pres">
      <dgm:prSet presAssocID="{3DA7DA84-20D5-434A-9A8F-B93CBE686043}" presName="Child" presStyleLbl="revTx" presStyleIdx="7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5C7867-EFA6-4048-A122-65F44288A75B}" type="pres">
      <dgm:prSet presAssocID="{7247502D-6B46-47A4-8630-8ECDE45CD704}" presName="childComposite" presStyleCnt="0">
        <dgm:presLayoutVars>
          <dgm:chMax val="0"/>
          <dgm:chPref val="0"/>
        </dgm:presLayoutVars>
      </dgm:prSet>
      <dgm:spPr/>
    </dgm:pt>
    <dgm:pt modelId="{5D0834C4-DA78-4427-81A5-32A1C920ADB0}" type="pres">
      <dgm:prSet presAssocID="{7247502D-6B46-47A4-8630-8ECDE45CD704}" presName="ChildAccent" presStyleLbl="solidFgAcc1" presStyleIdx="6" presStyleCnt="12"/>
      <dgm:spPr/>
    </dgm:pt>
    <dgm:pt modelId="{6009352B-F1CC-4AB9-93FA-FFFE6EC8185C}" type="pres">
      <dgm:prSet presAssocID="{7247502D-6B46-47A4-8630-8ECDE45CD704}" presName="Child" presStyleLbl="revTx" presStyleIdx="8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49A132-7902-413D-B1F2-AAD1138C3062}" type="pres">
      <dgm:prSet presAssocID="{C6365872-39BE-4AF5-93CF-ACB98C2C1C4C}" presName="childComposite" presStyleCnt="0">
        <dgm:presLayoutVars>
          <dgm:chMax val="0"/>
          <dgm:chPref val="0"/>
        </dgm:presLayoutVars>
      </dgm:prSet>
      <dgm:spPr/>
    </dgm:pt>
    <dgm:pt modelId="{7EA4AA41-AA69-45A0-AE86-EEDDF8C3B140}" type="pres">
      <dgm:prSet presAssocID="{C6365872-39BE-4AF5-93CF-ACB98C2C1C4C}" presName="ChildAccent" presStyleLbl="solidFgAcc1" presStyleIdx="7" presStyleCnt="12"/>
      <dgm:spPr/>
    </dgm:pt>
    <dgm:pt modelId="{A55767A1-2F04-41AC-877C-3DE00EE08EA7}" type="pres">
      <dgm:prSet presAssocID="{C6365872-39BE-4AF5-93CF-ACB98C2C1C4C}" presName="Child" presStyleLbl="revTx" presStyleIdx="9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9D8FD1-4A46-46C4-AC01-FCD2BED7294C}" type="pres">
      <dgm:prSet presAssocID="{06D0ADEC-8A9A-4982-A500-E2E6E429E88A}" presName="root" presStyleCnt="0">
        <dgm:presLayoutVars>
          <dgm:chMax/>
          <dgm:chPref/>
        </dgm:presLayoutVars>
      </dgm:prSet>
      <dgm:spPr/>
    </dgm:pt>
    <dgm:pt modelId="{277187E7-8225-45AE-9065-37E0A5208998}" type="pres">
      <dgm:prSet presAssocID="{06D0ADEC-8A9A-4982-A500-E2E6E429E88A}" presName="rootComposite" presStyleCnt="0">
        <dgm:presLayoutVars/>
      </dgm:prSet>
      <dgm:spPr/>
    </dgm:pt>
    <dgm:pt modelId="{FC09E902-9949-4792-A182-806A74D907A1}" type="pres">
      <dgm:prSet presAssocID="{06D0ADEC-8A9A-4982-A500-E2E6E429E88A}" presName="ParentAccent" presStyleLbl="alignNode1" presStyleIdx="2" presStyleCnt="3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/>
        </a:p>
      </dgm:t>
    </dgm:pt>
    <dgm:pt modelId="{FD13B063-E52B-4810-9F5A-69E348802E34}" type="pres">
      <dgm:prSet presAssocID="{06D0ADEC-8A9A-4982-A500-E2E6E429E88A}" presName="ParentSmallAccent" presStyleLbl="fgAcc1" presStyleIdx="2" presStyleCnt="3"/>
      <dgm:spPr>
        <a:ln>
          <a:solidFill>
            <a:srgbClr val="009999"/>
          </a:solidFill>
        </a:ln>
      </dgm:spPr>
    </dgm:pt>
    <dgm:pt modelId="{E83F085C-F5DB-494F-9EF3-1DB4B99E9576}" type="pres">
      <dgm:prSet presAssocID="{06D0ADEC-8A9A-4982-A500-E2E6E429E88A}" presName="Parent" presStyleLbl="revTx" presStyleIdx="10" presStyleCnt="15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E0EF23-0D04-475B-947D-2D80F14F06A3}" type="pres">
      <dgm:prSet presAssocID="{06D0ADEC-8A9A-4982-A500-E2E6E429E88A}" presName="childShape" presStyleCnt="0">
        <dgm:presLayoutVars>
          <dgm:chMax val="0"/>
          <dgm:chPref val="0"/>
        </dgm:presLayoutVars>
      </dgm:prSet>
      <dgm:spPr/>
    </dgm:pt>
    <dgm:pt modelId="{496A03E1-1B2D-4839-908C-AACBA3566BF1}" type="pres">
      <dgm:prSet presAssocID="{1AA5E464-8561-4759-989B-0D7C644EB27D}" presName="childComposite" presStyleCnt="0">
        <dgm:presLayoutVars>
          <dgm:chMax val="0"/>
          <dgm:chPref val="0"/>
        </dgm:presLayoutVars>
      </dgm:prSet>
      <dgm:spPr/>
    </dgm:pt>
    <dgm:pt modelId="{1F288646-7AC4-4719-AF90-31116902C9E4}" type="pres">
      <dgm:prSet presAssocID="{1AA5E464-8561-4759-989B-0D7C644EB27D}" presName="ChildAccent" presStyleLbl="solidFgAcc1" presStyleIdx="8" presStyleCnt="12"/>
      <dgm:spPr>
        <a:ln>
          <a:solidFill>
            <a:srgbClr val="009999"/>
          </a:solidFill>
        </a:ln>
      </dgm:spPr>
    </dgm:pt>
    <dgm:pt modelId="{27D1CC73-826F-4EEC-88C0-2BBBAE47D09C}" type="pres">
      <dgm:prSet presAssocID="{1AA5E464-8561-4759-989B-0D7C644EB27D}" presName="Child" presStyleLbl="revTx" presStyleIdx="11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0F21E-58D9-4596-86F6-4A7B1140DD17}" type="pres">
      <dgm:prSet presAssocID="{28F8BD6B-BD7C-4026-A8D3-79D61A129F4E}" presName="childComposite" presStyleCnt="0">
        <dgm:presLayoutVars>
          <dgm:chMax val="0"/>
          <dgm:chPref val="0"/>
        </dgm:presLayoutVars>
      </dgm:prSet>
      <dgm:spPr/>
    </dgm:pt>
    <dgm:pt modelId="{D6C96FBA-0DCC-4D26-B17F-D3032EDC4DA5}" type="pres">
      <dgm:prSet presAssocID="{28F8BD6B-BD7C-4026-A8D3-79D61A129F4E}" presName="ChildAccent" presStyleLbl="solidFgAcc1" presStyleIdx="9" presStyleCnt="12"/>
      <dgm:spPr/>
    </dgm:pt>
    <dgm:pt modelId="{5A09054C-9B14-4C41-AC83-456F9A178D7F}" type="pres">
      <dgm:prSet presAssocID="{28F8BD6B-BD7C-4026-A8D3-79D61A129F4E}" presName="Child" presStyleLbl="revTx" presStyleIdx="12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FE187A-6104-49D8-8994-3D1BD80E4EB8}" type="pres">
      <dgm:prSet presAssocID="{4B5103F1-89B9-4D93-BFCD-10C49E04C15C}" presName="childComposite" presStyleCnt="0">
        <dgm:presLayoutVars>
          <dgm:chMax val="0"/>
          <dgm:chPref val="0"/>
        </dgm:presLayoutVars>
      </dgm:prSet>
      <dgm:spPr/>
    </dgm:pt>
    <dgm:pt modelId="{D7FAEA87-2F9B-4420-AB8F-2448F1268A8E}" type="pres">
      <dgm:prSet presAssocID="{4B5103F1-89B9-4D93-BFCD-10C49E04C15C}" presName="ChildAccent" presStyleLbl="solidFgAcc1" presStyleIdx="10" presStyleCnt="12"/>
      <dgm:spPr>
        <a:ln>
          <a:solidFill>
            <a:srgbClr val="009999"/>
          </a:solidFill>
        </a:ln>
      </dgm:spPr>
    </dgm:pt>
    <dgm:pt modelId="{5AE176AB-BBCB-46D2-A362-9F4020A607C9}" type="pres">
      <dgm:prSet presAssocID="{4B5103F1-89B9-4D93-BFCD-10C49E04C15C}" presName="Child" presStyleLbl="revTx" presStyleIdx="13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1BA880-BC06-4A55-AA6B-A98150BC55E5}" type="pres">
      <dgm:prSet presAssocID="{C6D54225-F3B8-43F9-A7F8-BAD24DFF55CF}" presName="childComposite" presStyleCnt="0">
        <dgm:presLayoutVars>
          <dgm:chMax val="0"/>
          <dgm:chPref val="0"/>
        </dgm:presLayoutVars>
      </dgm:prSet>
      <dgm:spPr/>
    </dgm:pt>
    <dgm:pt modelId="{BB52D732-E891-4798-9B76-8CBC28E27462}" type="pres">
      <dgm:prSet presAssocID="{C6D54225-F3B8-43F9-A7F8-BAD24DFF55CF}" presName="ChildAccent" presStyleLbl="solidFgAcc1" presStyleIdx="11" presStyleCnt="12"/>
      <dgm:spPr>
        <a:ln>
          <a:solidFill>
            <a:srgbClr val="009999"/>
          </a:solidFill>
        </a:ln>
      </dgm:spPr>
    </dgm:pt>
    <dgm:pt modelId="{17C14E04-83DA-4057-8E0F-7E4B46F55534}" type="pres">
      <dgm:prSet presAssocID="{C6D54225-F3B8-43F9-A7F8-BAD24DFF55CF}" presName="Child" presStyleLbl="revTx" presStyleIdx="14" presStyleCnt="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E007D0-1B40-4CA6-8E5D-AFA58968B44D}" srcId="{1FE96C4F-6F76-42D8-A7D3-8DD42BD53DF0}" destId="{06D0ADEC-8A9A-4982-A500-E2E6E429E88A}" srcOrd="2" destOrd="0" parTransId="{88EF6DAC-55EE-4984-965D-C2C76D13A312}" sibTransId="{3C1811B4-7270-473B-9831-2AA36BE7A802}"/>
    <dgm:cxn modelId="{204927F9-89C5-447E-BB3E-E576395993A8}" srcId="{2D266FBC-27B3-4AF8-B8FB-FD91808303D0}" destId="{3DA7DA84-20D5-434A-9A8F-B93CBE686043}" srcOrd="1" destOrd="0" parTransId="{0E855860-40CF-4CB1-A010-58A204B58700}" sibTransId="{AE7EBA89-173A-470A-9024-33B6F6B7B2EB}"/>
    <dgm:cxn modelId="{1C5C6318-91ED-4191-B093-094FD9B40194}" srcId="{1FE96C4F-6F76-42D8-A7D3-8DD42BD53DF0}" destId="{2D266FBC-27B3-4AF8-B8FB-FD91808303D0}" srcOrd="1" destOrd="0" parTransId="{FBF9AE09-65B1-4D3D-AD7E-E426A774372F}" sibTransId="{B1F78C30-080B-47C7-8F92-F87979BC690C}"/>
    <dgm:cxn modelId="{FF379ED5-BDB6-4F95-8651-61959EFC2D72}" srcId="{2DF62E2E-BEE3-4C12-8E51-CF5F1CC634EC}" destId="{B2797FB5-B0E2-428F-B759-BA91CAFC030D}" srcOrd="2" destOrd="0" parTransId="{39A537C6-814D-4D72-BF0E-F69D41979F5D}" sibTransId="{B3EA57C0-ADF7-43C2-B259-212C3DDD7E5D}"/>
    <dgm:cxn modelId="{D0D27A79-FA53-41A2-A07B-092D1B7E8513}" srcId="{2D266FBC-27B3-4AF8-B8FB-FD91808303D0}" destId="{8BF73310-B71C-43C0-8EC3-53A7F2E0C68D}" srcOrd="0" destOrd="0" parTransId="{D7C7EBE2-F751-4588-8002-7A6C0EF50176}" sibTransId="{0CFD04E2-6448-4621-9AF6-45111F7A54BB}"/>
    <dgm:cxn modelId="{BC0A90B1-7528-4C2B-A644-104A56AF2086}" type="presOf" srcId="{89A442A8-58CB-480B-A0A9-D20F6C023D44}" destId="{64920E7F-854B-44C1-AAD5-FED791467AF6}" srcOrd="0" destOrd="0" presId="urn:microsoft.com/office/officeart/2008/layout/SquareAccentList"/>
    <dgm:cxn modelId="{64DBE879-A02B-4D46-945D-0F6A80CDC7F8}" srcId="{06D0ADEC-8A9A-4982-A500-E2E6E429E88A}" destId="{1AA5E464-8561-4759-989B-0D7C644EB27D}" srcOrd="0" destOrd="0" parTransId="{DFCA306D-7440-4A55-BA18-A0AAB3E297DF}" sibTransId="{F4AE6A9E-434B-412E-B9F1-78219AF28C30}"/>
    <dgm:cxn modelId="{E0918D7B-18F7-459E-84BF-9A9E91C24C2C}" srcId="{2DF62E2E-BEE3-4C12-8E51-CF5F1CC634EC}" destId="{89A442A8-58CB-480B-A0A9-D20F6C023D44}" srcOrd="1" destOrd="0" parTransId="{0AEC29B0-BB35-4129-825E-A4B9335A641D}" sibTransId="{D42899A2-C083-430A-ABCD-7D6D4BF1D88D}"/>
    <dgm:cxn modelId="{931E9482-73A7-4B32-B287-A16649892099}" type="presOf" srcId="{28F8BD6B-BD7C-4026-A8D3-79D61A129F4E}" destId="{5A09054C-9B14-4C41-AC83-456F9A178D7F}" srcOrd="0" destOrd="0" presId="urn:microsoft.com/office/officeart/2008/layout/SquareAccentList"/>
    <dgm:cxn modelId="{FE204306-0F6F-4A94-AD29-DBAE10E0AC5D}" type="presOf" srcId="{3DA7DA84-20D5-434A-9A8F-B93CBE686043}" destId="{977278CF-B8FA-4452-B2B4-7CFEFCD5D051}" srcOrd="0" destOrd="0" presId="urn:microsoft.com/office/officeart/2008/layout/SquareAccentList"/>
    <dgm:cxn modelId="{DC9680F6-1E3D-4DCF-BD7D-7DE80F691AFC}" srcId="{2DF62E2E-BEE3-4C12-8E51-CF5F1CC634EC}" destId="{50D35BB0-E7EA-46CF-87C7-3AB8ECAA87D1}" srcOrd="0" destOrd="0" parTransId="{62FAFC4D-767E-4029-B678-028F93E5332F}" sibTransId="{0E0A8FB3-8D19-43ED-B71B-12A7F1D781C1}"/>
    <dgm:cxn modelId="{0685C867-AC62-478D-A76C-3774548694D9}" type="presOf" srcId="{1FE96C4F-6F76-42D8-A7D3-8DD42BD53DF0}" destId="{B6FDC97E-4C98-4938-8109-05692A1AD8A9}" srcOrd="0" destOrd="0" presId="urn:microsoft.com/office/officeart/2008/layout/SquareAccentList"/>
    <dgm:cxn modelId="{43E3E627-96D8-4F07-995B-DCDB47922774}" type="presOf" srcId="{B2797FB5-B0E2-428F-B759-BA91CAFC030D}" destId="{D163C379-63DE-4C15-AEA3-B22B41882E7A}" srcOrd="0" destOrd="0" presId="urn:microsoft.com/office/officeart/2008/layout/SquareAccentList"/>
    <dgm:cxn modelId="{8551B87F-2DA9-4E17-90E4-CB0F64E77FAC}" srcId="{1FE96C4F-6F76-42D8-A7D3-8DD42BD53DF0}" destId="{2DF62E2E-BEE3-4C12-8E51-CF5F1CC634EC}" srcOrd="0" destOrd="0" parTransId="{5640A907-AE3B-4EE5-8550-F50124B89C20}" sibTransId="{2E42EB75-8F8B-4F7D-B9F1-9ACC3D5B03A9}"/>
    <dgm:cxn modelId="{A953F227-0C0F-475E-BB37-CB634E527F88}" srcId="{06D0ADEC-8A9A-4982-A500-E2E6E429E88A}" destId="{C6D54225-F3B8-43F9-A7F8-BAD24DFF55CF}" srcOrd="3" destOrd="0" parTransId="{BD8330FF-C1CF-49EA-86F9-FA6D27B8B203}" sibTransId="{B4CE6463-2C77-4352-A378-1477068F284D}"/>
    <dgm:cxn modelId="{87B34E94-12C3-4696-AEFF-DDF574D3DDC6}" srcId="{2D266FBC-27B3-4AF8-B8FB-FD91808303D0}" destId="{7247502D-6B46-47A4-8630-8ECDE45CD704}" srcOrd="2" destOrd="0" parTransId="{1B430BD2-BDBD-4567-AB08-515DFDABE3F2}" sibTransId="{57DE881B-6978-484C-ACD2-ABAFC1CA693F}"/>
    <dgm:cxn modelId="{E5C69DC8-760B-4A42-8078-1097FEE091CE}" srcId="{06D0ADEC-8A9A-4982-A500-E2E6E429E88A}" destId="{28F8BD6B-BD7C-4026-A8D3-79D61A129F4E}" srcOrd="1" destOrd="0" parTransId="{A14E98B7-A1B4-4070-8E30-08FE29F57615}" sibTransId="{5DFA6B4E-2E32-46F4-8F5C-FE56B54C3884}"/>
    <dgm:cxn modelId="{991E0082-C785-4DFB-960C-1F1B56B1D1EA}" srcId="{2D266FBC-27B3-4AF8-B8FB-FD91808303D0}" destId="{C6365872-39BE-4AF5-93CF-ACB98C2C1C4C}" srcOrd="3" destOrd="0" parTransId="{0708537B-D34A-4A52-80EA-44A58158A366}" sibTransId="{AD96C6D8-2F6E-4B83-829B-9E5F31E3FC0C}"/>
    <dgm:cxn modelId="{1AAADA40-5E15-4C46-9335-AAECFDD2492C}" type="presOf" srcId="{2D266FBC-27B3-4AF8-B8FB-FD91808303D0}" destId="{3F3B8A53-49A3-4A6F-8410-4AEE9A56CF36}" srcOrd="0" destOrd="0" presId="urn:microsoft.com/office/officeart/2008/layout/SquareAccentList"/>
    <dgm:cxn modelId="{18F65ED1-243B-4A0F-9ADB-AA9A26F492F9}" type="presOf" srcId="{E24C144D-571D-4A8B-9744-F912C7DABFDE}" destId="{3F217A9C-16E5-425D-894C-B7BA9487A2F2}" srcOrd="0" destOrd="0" presId="urn:microsoft.com/office/officeart/2008/layout/SquareAccentList"/>
    <dgm:cxn modelId="{328C0682-DA06-4767-BC24-02AF71BC52BB}" type="presOf" srcId="{1AA5E464-8561-4759-989B-0D7C644EB27D}" destId="{27D1CC73-826F-4EEC-88C0-2BBBAE47D09C}" srcOrd="0" destOrd="0" presId="urn:microsoft.com/office/officeart/2008/layout/SquareAccentList"/>
    <dgm:cxn modelId="{9D6EBCC1-3B73-425D-B04A-E4E623ACE345}" type="presOf" srcId="{06D0ADEC-8A9A-4982-A500-E2E6E429E88A}" destId="{E83F085C-F5DB-494F-9EF3-1DB4B99E9576}" srcOrd="0" destOrd="0" presId="urn:microsoft.com/office/officeart/2008/layout/SquareAccentList"/>
    <dgm:cxn modelId="{6178E0D0-2DD5-4725-A897-49BDAFFEC11A}" type="presOf" srcId="{7247502D-6B46-47A4-8630-8ECDE45CD704}" destId="{6009352B-F1CC-4AB9-93FA-FFFE6EC8185C}" srcOrd="0" destOrd="0" presId="urn:microsoft.com/office/officeart/2008/layout/SquareAccentList"/>
    <dgm:cxn modelId="{19A9C97F-78D6-4B1A-A55A-6648C65768AD}" type="presOf" srcId="{8BF73310-B71C-43C0-8EC3-53A7F2E0C68D}" destId="{43947ECB-F9AD-4ABD-A505-12626AEC3326}" srcOrd="0" destOrd="0" presId="urn:microsoft.com/office/officeart/2008/layout/SquareAccentList"/>
    <dgm:cxn modelId="{DF23E423-4254-4254-ABAF-75DB61EFBFCD}" srcId="{06D0ADEC-8A9A-4982-A500-E2E6E429E88A}" destId="{4B5103F1-89B9-4D93-BFCD-10C49E04C15C}" srcOrd="2" destOrd="0" parTransId="{959CF3C5-AB7D-47DC-9BDD-1FCBACEDCD79}" sibTransId="{58D77FDE-B709-42B3-8E93-267F0CC6382E}"/>
    <dgm:cxn modelId="{ADF307E1-99B2-482D-BEE0-28B1F644B308}" type="presOf" srcId="{C6365872-39BE-4AF5-93CF-ACB98C2C1C4C}" destId="{A55767A1-2F04-41AC-877C-3DE00EE08EA7}" srcOrd="0" destOrd="0" presId="urn:microsoft.com/office/officeart/2008/layout/SquareAccentList"/>
    <dgm:cxn modelId="{F7D93AB3-D5B7-4C7E-AEFD-DBE20957CFF4}" type="presOf" srcId="{2DF62E2E-BEE3-4C12-8E51-CF5F1CC634EC}" destId="{F63D5388-A8EF-4238-B209-874B625A1877}" srcOrd="0" destOrd="0" presId="urn:microsoft.com/office/officeart/2008/layout/SquareAccentList"/>
    <dgm:cxn modelId="{417CEABF-D86E-4C02-89E8-684010DD84F8}" type="presOf" srcId="{C6D54225-F3B8-43F9-A7F8-BAD24DFF55CF}" destId="{17C14E04-83DA-4057-8E0F-7E4B46F55534}" srcOrd="0" destOrd="0" presId="urn:microsoft.com/office/officeart/2008/layout/SquareAccentList"/>
    <dgm:cxn modelId="{03341914-9FEB-4EE6-AE5E-07B71374627E}" srcId="{2DF62E2E-BEE3-4C12-8E51-CF5F1CC634EC}" destId="{E24C144D-571D-4A8B-9744-F912C7DABFDE}" srcOrd="3" destOrd="0" parTransId="{EDB393D6-41B8-4264-A875-6FBFAC0A58A6}" sibTransId="{83B51F3A-CA08-422A-AAA5-F568E16CB48E}"/>
    <dgm:cxn modelId="{57480092-3594-4DD5-839D-421401A91079}" type="presOf" srcId="{50D35BB0-E7EA-46CF-87C7-3AB8ECAA87D1}" destId="{72C49945-308F-44F0-9733-953C91ED65DE}" srcOrd="0" destOrd="0" presId="urn:microsoft.com/office/officeart/2008/layout/SquareAccentList"/>
    <dgm:cxn modelId="{569AA534-A63C-4E0B-A09F-021DE44B4BDE}" type="presOf" srcId="{4B5103F1-89B9-4D93-BFCD-10C49E04C15C}" destId="{5AE176AB-BBCB-46D2-A362-9F4020A607C9}" srcOrd="0" destOrd="0" presId="urn:microsoft.com/office/officeart/2008/layout/SquareAccentList"/>
    <dgm:cxn modelId="{A18E16E3-688A-4201-A3FF-B61764FF203F}" type="presParOf" srcId="{B6FDC97E-4C98-4938-8109-05692A1AD8A9}" destId="{8C895A51-6D2F-4D58-A6C7-C473DA477988}" srcOrd="0" destOrd="0" presId="urn:microsoft.com/office/officeart/2008/layout/SquareAccentList"/>
    <dgm:cxn modelId="{52D8EDA2-E0E3-41BA-9CAC-B2E1C41428C3}" type="presParOf" srcId="{8C895A51-6D2F-4D58-A6C7-C473DA477988}" destId="{A2594C3D-BBFC-45F3-B229-30EE5AAAA1AF}" srcOrd="0" destOrd="0" presId="urn:microsoft.com/office/officeart/2008/layout/SquareAccentList"/>
    <dgm:cxn modelId="{DF8AFF1F-8484-4273-BDFD-E600CEB36851}" type="presParOf" srcId="{A2594C3D-BBFC-45F3-B229-30EE5AAAA1AF}" destId="{AE648116-E89F-4D41-A1EB-EE86B37018AE}" srcOrd="0" destOrd="0" presId="urn:microsoft.com/office/officeart/2008/layout/SquareAccentList"/>
    <dgm:cxn modelId="{25A7FFFB-3156-4848-997F-E561DE423077}" type="presParOf" srcId="{A2594C3D-BBFC-45F3-B229-30EE5AAAA1AF}" destId="{D339C2EC-EDE5-41C2-A116-11F87A143815}" srcOrd="1" destOrd="0" presId="urn:microsoft.com/office/officeart/2008/layout/SquareAccentList"/>
    <dgm:cxn modelId="{15D56F7B-63B2-4032-845F-E48BA21FD4FE}" type="presParOf" srcId="{A2594C3D-BBFC-45F3-B229-30EE5AAAA1AF}" destId="{F63D5388-A8EF-4238-B209-874B625A1877}" srcOrd="2" destOrd="0" presId="urn:microsoft.com/office/officeart/2008/layout/SquareAccentList"/>
    <dgm:cxn modelId="{B651E71E-41E6-4549-B436-86CE1D800B9E}" type="presParOf" srcId="{8C895A51-6D2F-4D58-A6C7-C473DA477988}" destId="{2D7BB518-7C19-4207-B38F-AAB0AEAA163B}" srcOrd="1" destOrd="0" presId="urn:microsoft.com/office/officeart/2008/layout/SquareAccentList"/>
    <dgm:cxn modelId="{AA23E2BB-BF28-4753-BA3B-4A40CD82127D}" type="presParOf" srcId="{2D7BB518-7C19-4207-B38F-AAB0AEAA163B}" destId="{1817B23B-9768-4C61-B4B6-96E997A75233}" srcOrd="0" destOrd="0" presId="urn:microsoft.com/office/officeart/2008/layout/SquareAccentList"/>
    <dgm:cxn modelId="{88EE686A-83C9-496C-86B2-2328F3F570A1}" type="presParOf" srcId="{1817B23B-9768-4C61-B4B6-96E997A75233}" destId="{A0F638DA-4200-4CC6-B382-29E7F07A5E80}" srcOrd="0" destOrd="0" presId="urn:microsoft.com/office/officeart/2008/layout/SquareAccentList"/>
    <dgm:cxn modelId="{01F73F50-8C5F-4C25-85AA-5E6B61E12660}" type="presParOf" srcId="{1817B23B-9768-4C61-B4B6-96E997A75233}" destId="{72C49945-308F-44F0-9733-953C91ED65DE}" srcOrd="1" destOrd="0" presId="urn:microsoft.com/office/officeart/2008/layout/SquareAccentList"/>
    <dgm:cxn modelId="{22346897-9EA9-4F7A-97AE-E7CC70BAC6F3}" type="presParOf" srcId="{2D7BB518-7C19-4207-B38F-AAB0AEAA163B}" destId="{DD7D4113-B5D2-430E-986B-C2404B18C99D}" srcOrd="1" destOrd="0" presId="urn:microsoft.com/office/officeart/2008/layout/SquareAccentList"/>
    <dgm:cxn modelId="{669BD191-8E02-450D-8B16-C42672C927BA}" type="presParOf" srcId="{DD7D4113-B5D2-430E-986B-C2404B18C99D}" destId="{A25C8C4B-60E4-4FC8-87F2-C2E9EB7E0BE6}" srcOrd="0" destOrd="0" presId="urn:microsoft.com/office/officeart/2008/layout/SquareAccentList"/>
    <dgm:cxn modelId="{27BD3DA8-221A-4A14-8FD9-5DC09DA7DE1B}" type="presParOf" srcId="{DD7D4113-B5D2-430E-986B-C2404B18C99D}" destId="{64920E7F-854B-44C1-AAD5-FED791467AF6}" srcOrd="1" destOrd="0" presId="urn:microsoft.com/office/officeart/2008/layout/SquareAccentList"/>
    <dgm:cxn modelId="{D05D0A54-76E4-4A49-A155-F01E755AE3CD}" type="presParOf" srcId="{2D7BB518-7C19-4207-B38F-AAB0AEAA163B}" destId="{FF8300FD-8223-400C-A030-863AA420942C}" srcOrd="2" destOrd="0" presId="urn:microsoft.com/office/officeart/2008/layout/SquareAccentList"/>
    <dgm:cxn modelId="{ABD840EC-AD2B-4614-ADC6-2B63387F1A0B}" type="presParOf" srcId="{FF8300FD-8223-400C-A030-863AA420942C}" destId="{36186255-887A-4A22-8F05-114CF3060ED3}" srcOrd="0" destOrd="0" presId="urn:microsoft.com/office/officeart/2008/layout/SquareAccentList"/>
    <dgm:cxn modelId="{DA6BDB95-54DC-49DF-9C57-93AD1770A978}" type="presParOf" srcId="{FF8300FD-8223-400C-A030-863AA420942C}" destId="{D163C379-63DE-4C15-AEA3-B22B41882E7A}" srcOrd="1" destOrd="0" presId="urn:microsoft.com/office/officeart/2008/layout/SquareAccentList"/>
    <dgm:cxn modelId="{4573A74A-DCC9-434A-9685-A6DC5FCC3140}" type="presParOf" srcId="{2D7BB518-7C19-4207-B38F-AAB0AEAA163B}" destId="{AFC83B9C-087F-416D-95CE-163FCDA8DA13}" srcOrd="3" destOrd="0" presId="urn:microsoft.com/office/officeart/2008/layout/SquareAccentList"/>
    <dgm:cxn modelId="{DCB80F38-301E-461F-AEF4-631B2429701B}" type="presParOf" srcId="{AFC83B9C-087F-416D-95CE-163FCDA8DA13}" destId="{B58A96F2-11F6-4723-8318-ADABA02C8772}" srcOrd="0" destOrd="0" presId="urn:microsoft.com/office/officeart/2008/layout/SquareAccentList"/>
    <dgm:cxn modelId="{1006A7AC-CF90-4F44-AA94-120398A68A12}" type="presParOf" srcId="{AFC83B9C-087F-416D-95CE-163FCDA8DA13}" destId="{3F217A9C-16E5-425D-894C-B7BA9487A2F2}" srcOrd="1" destOrd="0" presId="urn:microsoft.com/office/officeart/2008/layout/SquareAccentList"/>
    <dgm:cxn modelId="{E9852BF0-DDDF-43CD-9721-A9660738E69B}" type="presParOf" srcId="{B6FDC97E-4C98-4938-8109-05692A1AD8A9}" destId="{86D9E7DD-7C86-4007-B9CC-0EC273B2AC01}" srcOrd="1" destOrd="0" presId="urn:microsoft.com/office/officeart/2008/layout/SquareAccentList"/>
    <dgm:cxn modelId="{E2E024A1-CE46-42CB-B7EE-3323E985686C}" type="presParOf" srcId="{86D9E7DD-7C86-4007-B9CC-0EC273B2AC01}" destId="{A72E6E8A-52A9-4BA5-AA6A-D9540A249AE6}" srcOrd="0" destOrd="0" presId="urn:microsoft.com/office/officeart/2008/layout/SquareAccentList"/>
    <dgm:cxn modelId="{45301306-EDEC-49B9-86A0-B3878ADECF96}" type="presParOf" srcId="{A72E6E8A-52A9-4BA5-AA6A-D9540A249AE6}" destId="{DE40A75E-B7C6-404F-AE43-0CDF9219ABD7}" srcOrd="0" destOrd="0" presId="urn:microsoft.com/office/officeart/2008/layout/SquareAccentList"/>
    <dgm:cxn modelId="{A237F561-ACA4-4AB8-AFC3-3A697B94241D}" type="presParOf" srcId="{A72E6E8A-52A9-4BA5-AA6A-D9540A249AE6}" destId="{D56687A7-65DC-4F5B-86BD-B74466AF7A1B}" srcOrd="1" destOrd="0" presId="urn:microsoft.com/office/officeart/2008/layout/SquareAccentList"/>
    <dgm:cxn modelId="{5612A3B8-5E4C-4C81-9564-E41FC9E176D8}" type="presParOf" srcId="{A72E6E8A-52A9-4BA5-AA6A-D9540A249AE6}" destId="{3F3B8A53-49A3-4A6F-8410-4AEE9A56CF36}" srcOrd="2" destOrd="0" presId="urn:microsoft.com/office/officeart/2008/layout/SquareAccentList"/>
    <dgm:cxn modelId="{62BB1A56-4856-46E3-A4FF-07423AA0AA5B}" type="presParOf" srcId="{86D9E7DD-7C86-4007-B9CC-0EC273B2AC01}" destId="{08971DA7-306D-49DC-9F2E-0903CFE40BDC}" srcOrd="1" destOrd="0" presId="urn:microsoft.com/office/officeart/2008/layout/SquareAccentList"/>
    <dgm:cxn modelId="{A6E06C23-DF56-4C4C-AA9F-B164BD5384E0}" type="presParOf" srcId="{08971DA7-306D-49DC-9F2E-0903CFE40BDC}" destId="{A1046DA2-9E81-40E9-8AFD-BEFF197B01DA}" srcOrd="0" destOrd="0" presId="urn:microsoft.com/office/officeart/2008/layout/SquareAccentList"/>
    <dgm:cxn modelId="{4907BD91-74F2-4233-A852-931E4222445D}" type="presParOf" srcId="{A1046DA2-9E81-40E9-8AFD-BEFF197B01DA}" destId="{F78B79CF-EE65-4F4F-A1ED-56BDA8176332}" srcOrd="0" destOrd="0" presId="urn:microsoft.com/office/officeart/2008/layout/SquareAccentList"/>
    <dgm:cxn modelId="{FE8139F5-959F-41D6-BB07-47D99B3E675A}" type="presParOf" srcId="{A1046DA2-9E81-40E9-8AFD-BEFF197B01DA}" destId="{43947ECB-F9AD-4ABD-A505-12626AEC3326}" srcOrd="1" destOrd="0" presId="urn:microsoft.com/office/officeart/2008/layout/SquareAccentList"/>
    <dgm:cxn modelId="{D8771541-3714-47AF-8DB3-7CBA3DE9E067}" type="presParOf" srcId="{08971DA7-306D-49DC-9F2E-0903CFE40BDC}" destId="{DA7AD366-825C-4B53-9A87-5EB0BC6A534F}" srcOrd="1" destOrd="0" presId="urn:microsoft.com/office/officeart/2008/layout/SquareAccentList"/>
    <dgm:cxn modelId="{ADC907EB-27A7-451F-B5BF-E9A31A553085}" type="presParOf" srcId="{DA7AD366-825C-4B53-9A87-5EB0BC6A534F}" destId="{4B9504DC-363C-45B4-BC54-FA2124460B87}" srcOrd="0" destOrd="0" presId="urn:microsoft.com/office/officeart/2008/layout/SquareAccentList"/>
    <dgm:cxn modelId="{B697F953-3231-4899-98D1-C961199ACCD6}" type="presParOf" srcId="{DA7AD366-825C-4B53-9A87-5EB0BC6A534F}" destId="{977278CF-B8FA-4452-B2B4-7CFEFCD5D051}" srcOrd="1" destOrd="0" presId="urn:microsoft.com/office/officeart/2008/layout/SquareAccentList"/>
    <dgm:cxn modelId="{52432CD6-87E3-4C6C-82FF-6C49EA3CA767}" type="presParOf" srcId="{08971DA7-306D-49DC-9F2E-0903CFE40BDC}" destId="{C25C7867-EFA6-4048-A122-65F44288A75B}" srcOrd="2" destOrd="0" presId="urn:microsoft.com/office/officeart/2008/layout/SquareAccentList"/>
    <dgm:cxn modelId="{7561E852-CA30-40FE-84DB-C6504B178BB8}" type="presParOf" srcId="{C25C7867-EFA6-4048-A122-65F44288A75B}" destId="{5D0834C4-DA78-4427-81A5-32A1C920ADB0}" srcOrd="0" destOrd="0" presId="urn:microsoft.com/office/officeart/2008/layout/SquareAccentList"/>
    <dgm:cxn modelId="{5047F6F4-67FA-4FC4-933B-0410061386BE}" type="presParOf" srcId="{C25C7867-EFA6-4048-A122-65F44288A75B}" destId="{6009352B-F1CC-4AB9-93FA-FFFE6EC8185C}" srcOrd="1" destOrd="0" presId="urn:microsoft.com/office/officeart/2008/layout/SquareAccentList"/>
    <dgm:cxn modelId="{7C27B97F-7D0C-4E58-976C-33B1257A3B7A}" type="presParOf" srcId="{08971DA7-306D-49DC-9F2E-0903CFE40BDC}" destId="{F649A132-7902-413D-B1F2-AAD1138C3062}" srcOrd="3" destOrd="0" presId="urn:microsoft.com/office/officeart/2008/layout/SquareAccentList"/>
    <dgm:cxn modelId="{6A236295-942A-4403-99B9-7C585441FD29}" type="presParOf" srcId="{F649A132-7902-413D-B1F2-AAD1138C3062}" destId="{7EA4AA41-AA69-45A0-AE86-EEDDF8C3B140}" srcOrd="0" destOrd="0" presId="urn:microsoft.com/office/officeart/2008/layout/SquareAccentList"/>
    <dgm:cxn modelId="{FACDD773-2E3F-4C7F-9A97-DA171CCEBBF2}" type="presParOf" srcId="{F649A132-7902-413D-B1F2-AAD1138C3062}" destId="{A55767A1-2F04-41AC-877C-3DE00EE08EA7}" srcOrd="1" destOrd="0" presId="urn:microsoft.com/office/officeart/2008/layout/SquareAccentList"/>
    <dgm:cxn modelId="{A1B74C38-5B1D-4A04-9CD3-169583F95C12}" type="presParOf" srcId="{B6FDC97E-4C98-4938-8109-05692A1AD8A9}" destId="{C49D8FD1-4A46-46C4-AC01-FCD2BED7294C}" srcOrd="2" destOrd="0" presId="urn:microsoft.com/office/officeart/2008/layout/SquareAccentList"/>
    <dgm:cxn modelId="{443D5DA8-959B-4841-952E-7B60C87E8B0D}" type="presParOf" srcId="{C49D8FD1-4A46-46C4-AC01-FCD2BED7294C}" destId="{277187E7-8225-45AE-9065-37E0A5208998}" srcOrd="0" destOrd="0" presId="urn:microsoft.com/office/officeart/2008/layout/SquareAccentList"/>
    <dgm:cxn modelId="{E98AB5AF-00E5-475E-B2E6-DD08EA9EB18E}" type="presParOf" srcId="{277187E7-8225-45AE-9065-37E0A5208998}" destId="{FC09E902-9949-4792-A182-806A74D907A1}" srcOrd="0" destOrd="0" presId="urn:microsoft.com/office/officeart/2008/layout/SquareAccentList"/>
    <dgm:cxn modelId="{4533C19B-EAA2-4399-9B62-6EF7BBDB379A}" type="presParOf" srcId="{277187E7-8225-45AE-9065-37E0A5208998}" destId="{FD13B063-E52B-4810-9F5A-69E348802E34}" srcOrd="1" destOrd="0" presId="urn:microsoft.com/office/officeart/2008/layout/SquareAccentList"/>
    <dgm:cxn modelId="{B559A12A-D82F-4350-9BE0-DB786EFC5E68}" type="presParOf" srcId="{277187E7-8225-45AE-9065-37E0A5208998}" destId="{E83F085C-F5DB-494F-9EF3-1DB4B99E9576}" srcOrd="2" destOrd="0" presId="urn:microsoft.com/office/officeart/2008/layout/SquareAccentList"/>
    <dgm:cxn modelId="{C6777467-051E-4BF6-B6AA-B75301CB02DA}" type="presParOf" srcId="{C49D8FD1-4A46-46C4-AC01-FCD2BED7294C}" destId="{EFE0EF23-0D04-475B-947D-2D80F14F06A3}" srcOrd="1" destOrd="0" presId="urn:microsoft.com/office/officeart/2008/layout/SquareAccentList"/>
    <dgm:cxn modelId="{71D9FC2A-D9D3-407A-99F1-0F4FDF975BB8}" type="presParOf" srcId="{EFE0EF23-0D04-475B-947D-2D80F14F06A3}" destId="{496A03E1-1B2D-4839-908C-AACBA3566BF1}" srcOrd="0" destOrd="0" presId="urn:microsoft.com/office/officeart/2008/layout/SquareAccentList"/>
    <dgm:cxn modelId="{77DBFFB3-F853-4D9B-9780-60A31D12C291}" type="presParOf" srcId="{496A03E1-1B2D-4839-908C-AACBA3566BF1}" destId="{1F288646-7AC4-4719-AF90-31116902C9E4}" srcOrd="0" destOrd="0" presId="urn:microsoft.com/office/officeart/2008/layout/SquareAccentList"/>
    <dgm:cxn modelId="{F38015B0-E3C1-4A66-B070-09C5C13D723D}" type="presParOf" srcId="{496A03E1-1B2D-4839-908C-AACBA3566BF1}" destId="{27D1CC73-826F-4EEC-88C0-2BBBAE47D09C}" srcOrd="1" destOrd="0" presId="urn:microsoft.com/office/officeart/2008/layout/SquareAccentList"/>
    <dgm:cxn modelId="{D91589E4-FC28-4B2B-A746-2D807E1DCB69}" type="presParOf" srcId="{EFE0EF23-0D04-475B-947D-2D80F14F06A3}" destId="{BAD0F21E-58D9-4596-86F6-4A7B1140DD17}" srcOrd="1" destOrd="0" presId="urn:microsoft.com/office/officeart/2008/layout/SquareAccentList"/>
    <dgm:cxn modelId="{DB939917-BBA8-46FA-BE9E-EE8BF841BA3D}" type="presParOf" srcId="{BAD0F21E-58D9-4596-86F6-4A7B1140DD17}" destId="{D6C96FBA-0DCC-4D26-B17F-D3032EDC4DA5}" srcOrd="0" destOrd="0" presId="urn:microsoft.com/office/officeart/2008/layout/SquareAccentList"/>
    <dgm:cxn modelId="{AE26F05A-F96A-4692-83DF-58C3AB1CB933}" type="presParOf" srcId="{BAD0F21E-58D9-4596-86F6-4A7B1140DD17}" destId="{5A09054C-9B14-4C41-AC83-456F9A178D7F}" srcOrd="1" destOrd="0" presId="urn:microsoft.com/office/officeart/2008/layout/SquareAccentList"/>
    <dgm:cxn modelId="{78DC7821-41B3-46EE-A1FB-6261C5A6C2D5}" type="presParOf" srcId="{EFE0EF23-0D04-475B-947D-2D80F14F06A3}" destId="{ADFE187A-6104-49D8-8994-3D1BD80E4EB8}" srcOrd="2" destOrd="0" presId="urn:microsoft.com/office/officeart/2008/layout/SquareAccentList"/>
    <dgm:cxn modelId="{3355300E-BC54-45EB-8385-700E96897304}" type="presParOf" srcId="{ADFE187A-6104-49D8-8994-3D1BD80E4EB8}" destId="{D7FAEA87-2F9B-4420-AB8F-2448F1268A8E}" srcOrd="0" destOrd="0" presId="urn:microsoft.com/office/officeart/2008/layout/SquareAccentList"/>
    <dgm:cxn modelId="{74056A51-0635-4DA9-A96C-B755F6D5E237}" type="presParOf" srcId="{ADFE187A-6104-49D8-8994-3D1BD80E4EB8}" destId="{5AE176AB-BBCB-46D2-A362-9F4020A607C9}" srcOrd="1" destOrd="0" presId="urn:microsoft.com/office/officeart/2008/layout/SquareAccentList"/>
    <dgm:cxn modelId="{6DE6EF1D-6852-40B4-92A4-1132B5472FD6}" type="presParOf" srcId="{EFE0EF23-0D04-475B-947D-2D80F14F06A3}" destId="{451BA880-BC06-4A55-AA6B-A98150BC55E5}" srcOrd="3" destOrd="0" presId="urn:microsoft.com/office/officeart/2008/layout/SquareAccentList"/>
    <dgm:cxn modelId="{99FA9283-4E1F-4262-8EE0-87CBD3127180}" type="presParOf" srcId="{451BA880-BC06-4A55-AA6B-A98150BC55E5}" destId="{BB52D732-E891-4798-9B76-8CBC28E27462}" srcOrd="0" destOrd="0" presId="urn:microsoft.com/office/officeart/2008/layout/SquareAccentList"/>
    <dgm:cxn modelId="{A76A159F-1AD7-4030-B2A1-01B5A2B20B27}" type="presParOf" srcId="{451BA880-BC06-4A55-AA6B-A98150BC55E5}" destId="{17C14E04-83DA-4057-8E0F-7E4B46F55534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0E6D18-AD5F-4066-A909-0871B6D64161}">
      <dsp:nvSpPr>
        <dsp:cNvPr id="0" name=""/>
        <dsp:cNvSpPr/>
      </dsp:nvSpPr>
      <dsp:spPr>
        <a:xfrm>
          <a:off x="4243078" y="2254065"/>
          <a:ext cx="3258187" cy="85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1785"/>
              </a:lnTo>
              <a:lnTo>
                <a:pt x="3258187" y="581785"/>
              </a:lnTo>
              <a:lnTo>
                <a:pt x="3258187" y="853720"/>
              </a:lnTo>
            </a:path>
          </a:pathLst>
        </a:custGeom>
        <a:noFill/>
        <a:ln w="12700" cap="flat" cmpd="sng" algn="ctr">
          <a:solidFill>
            <a:srgbClr val="0099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70DFD4-8952-4D7E-9524-4B29D46B431D}">
      <dsp:nvSpPr>
        <dsp:cNvPr id="0" name=""/>
        <dsp:cNvSpPr/>
      </dsp:nvSpPr>
      <dsp:spPr>
        <a:xfrm>
          <a:off x="4243078" y="2254065"/>
          <a:ext cx="237432" cy="853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1785"/>
              </a:lnTo>
              <a:lnTo>
                <a:pt x="237432" y="581785"/>
              </a:lnTo>
              <a:lnTo>
                <a:pt x="237432" y="853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8DCE00-A4A5-4D34-A604-F2E1FBEFFC0C}">
      <dsp:nvSpPr>
        <dsp:cNvPr id="0" name=""/>
        <dsp:cNvSpPr/>
      </dsp:nvSpPr>
      <dsp:spPr>
        <a:xfrm>
          <a:off x="1181138" y="2254065"/>
          <a:ext cx="3061939" cy="853720"/>
        </a:xfrm>
        <a:custGeom>
          <a:avLst/>
          <a:gdLst/>
          <a:ahLst/>
          <a:cxnLst/>
          <a:rect l="0" t="0" r="0" b="0"/>
          <a:pathLst>
            <a:path>
              <a:moveTo>
                <a:pt x="3061939" y="0"/>
              </a:moveTo>
              <a:lnTo>
                <a:pt x="3061939" y="581785"/>
              </a:lnTo>
              <a:lnTo>
                <a:pt x="0" y="581785"/>
              </a:lnTo>
              <a:lnTo>
                <a:pt x="0" y="853720"/>
              </a:lnTo>
            </a:path>
          </a:pathLst>
        </a:custGeom>
        <a:noFill/>
        <a:ln w="12700" cap="flat" cmpd="sng" algn="ctr">
          <a:solidFill>
            <a:srgbClr val="0099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B65C22-63C4-4518-8049-D6D8C2B7FE8F}">
      <dsp:nvSpPr>
        <dsp:cNvPr id="0" name=""/>
        <dsp:cNvSpPr/>
      </dsp:nvSpPr>
      <dsp:spPr>
        <a:xfrm>
          <a:off x="2775362" y="390067"/>
          <a:ext cx="2935430" cy="1863998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D2AB3393-1440-476F-B118-24617D3375F4}">
      <dsp:nvSpPr>
        <dsp:cNvPr id="0" name=""/>
        <dsp:cNvSpPr/>
      </dsp:nvSpPr>
      <dsp:spPr>
        <a:xfrm>
          <a:off x="3101521" y="699918"/>
          <a:ext cx="2935430" cy="1863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99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B0F0"/>
              </a:solidFill>
            </a:rPr>
            <a:t>Форсайт – технология работы с индивидуальной и коллективной осознанностью в зоне целеполагания</a:t>
          </a:r>
          <a:endParaRPr lang="ru-RU" sz="1400" kern="1200" dirty="0">
            <a:solidFill>
              <a:srgbClr val="00B0F0"/>
            </a:solidFill>
          </a:endParaRPr>
        </a:p>
      </dsp:txBody>
      <dsp:txXfrm>
        <a:off x="3101521" y="699918"/>
        <a:ext cx="2935430" cy="1863998"/>
      </dsp:txXfrm>
    </dsp:sp>
    <dsp:sp modelId="{FD5FBA77-8D26-4D7D-B4D5-E386B0DDD251}">
      <dsp:nvSpPr>
        <dsp:cNvPr id="0" name=""/>
        <dsp:cNvSpPr/>
      </dsp:nvSpPr>
      <dsp:spPr>
        <a:xfrm>
          <a:off x="1800" y="3107786"/>
          <a:ext cx="2358676" cy="1599385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90FD2A75-0F55-414C-8170-BC48A390A0FC}">
      <dsp:nvSpPr>
        <dsp:cNvPr id="0" name=""/>
        <dsp:cNvSpPr/>
      </dsp:nvSpPr>
      <dsp:spPr>
        <a:xfrm>
          <a:off x="327959" y="3417637"/>
          <a:ext cx="2358676" cy="1599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99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B0F0"/>
              </a:solidFill>
            </a:rPr>
            <a:t>Обдумывать будущее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B0F0"/>
              </a:solidFill>
            </a:rPr>
            <a:t>- Исследование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B0F0"/>
              </a:solidFill>
            </a:rPr>
            <a:t>- Прогнозирование</a:t>
          </a:r>
        </a:p>
      </dsp:txBody>
      <dsp:txXfrm>
        <a:off x="327959" y="3417637"/>
        <a:ext cx="2358676" cy="1599385"/>
      </dsp:txXfrm>
    </dsp:sp>
    <dsp:sp modelId="{B6F532FC-A44C-4567-9131-748475FD0162}">
      <dsp:nvSpPr>
        <dsp:cNvPr id="0" name=""/>
        <dsp:cNvSpPr/>
      </dsp:nvSpPr>
      <dsp:spPr>
        <a:xfrm>
          <a:off x="3012795" y="3107786"/>
          <a:ext cx="2935430" cy="1863998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082419B2-56CE-410D-8E53-A787F137D5D9}">
      <dsp:nvSpPr>
        <dsp:cNvPr id="0" name=""/>
        <dsp:cNvSpPr/>
      </dsp:nvSpPr>
      <dsp:spPr>
        <a:xfrm>
          <a:off x="3338954" y="3417637"/>
          <a:ext cx="2935430" cy="1863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99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B0F0"/>
              </a:solidFill>
            </a:rPr>
            <a:t>Очерчивать будущее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B0F0"/>
              </a:solidFill>
            </a:rPr>
            <a:t>- Создание желаемого будущего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B0F0"/>
              </a:solidFill>
            </a:rPr>
            <a:t>- Определение возможного будущего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B0F0"/>
              </a:solidFill>
            </a:rPr>
            <a:t>- Определение стратегий его достижения</a:t>
          </a:r>
          <a:endParaRPr lang="ru-RU" sz="1400" kern="1200" dirty="0">
            <a:solidFill>
              <a:srgbClr val="00B0F0"/>
            </a:solidFill>
          </a:endParaRPr>
        </a:p>
      </dsp:txBody>
      <dsp:txXfrm>
        <a:off x="3338954" y="3417637"/>
        <a:ext cx="2935430" cy="1863998"/>
      </dsp:txXfrm>
    </dsp:sp>
    <dsp:sp modelId="{8B6DC7D9-070E-4E9B-AE50-10DD828C6919}">
      <dsp:nvSpPr>
        <dsp:cNvPr id="0" name=""/>
        <dsp:cNvSpPr/>
      </dsp:nvSpPr>
      <dsp:spPr>
        <a:xfrm>
          <a:off x="6559359" y="3107786"/>
          <a:ext cx="1883812" cy="1655044"/>
        </a:xfrm>
        <a:prstGeom prst="roundRect">
          <a:avLst>
            <a:gd name="adj" fmla="val 10000"/>
          </a:avLst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97F17E34-CDF3-4F1C-834A-19814D9E9D6A}">
      <dsp:nvSpPr>
        <dsp:cNvPr id="0" name=""/>
        <dsp:cNvSpPr/>
      </dsp:nvSpPr>
      <dsp:spPr>
        <a:xfrm>
          <a:off x="6885518" y="3417637"/>
          <a:ext cx="1883812" cy="16550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0099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B0F0"/>
              </a:solidFill>
            </a:rPr>
            <a:t>Спорить о будущем</a:t>
          </a:r>
          <a:endParaRPr lang="ru-RU" sz="1400" kern="1200" dirty="0">
            <a:solidFill>
              <a:srgbClr val="00B0F0"/>
            </a:solidFill>
          </a:endParaRPr>
        </a:p>
      </dsp:txBody>
      <dsp:txXfrm>
        <a:off x="6885518" y="3417637"/>
        <a:ext cx="1883812" cy="165504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648116-E89F-4D41-A1EB-EE86B37018AE}">
      <dsp:nvSpPr>
        <dsp:cNvPr id="0" name=""/>
        <dsp:cNvSpPr/>
      </dsp:nvSpPr>
      <dsp:spPr>
        <a:xfrm>
          <a:off x="3960" y="570586"/>
          <a:ext cx="2699803" cy="31762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D339C2EC-EDE5-41C2-A116-11F87A143815}">
      <dsp:nvSpPr>
        <dsp:cNvPr id="0" name=""/>
        <dsp:cNvSpPr/>
      </dsp:nvSpPr>
      <dsp:spPr>
        <a:xfrm>
          <a:off x="3960" y="689872"/>
          <a:ext cx="198337" cy="1983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D5388-A8EF-4238-B209-874B625A1877}">
      <dsp:nvSpPr>
        <dsp:cNvPr id="0" name=""/>
        <dsp:cNvSpPr/>
      </dsp:nvSpPr>
      <dsp:spPr>
        <a:xfrm>
          <a:off x="3960" y="0"/>
          <a:ext cx="2699803" cy="570586"/>
        </a:xfrm>
        <a:prstGeom prst="rect">
          <a:avLst/>
        </a:prstGeom>
        <a:solidFill>
          <a:schemeClr val="l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Тренд</a:t>
          </a:r>
        </a:p>
      </dsp:txBody>
      <dsp:txXfrm>
        <a:off x="3960" y="0"/>
        <a:ext cx="2699803" cy="570586"/>
      </dsp:txXfrm>
    </dsp:sp>
    <dsp:sp modelId="{A0F638DA-4200-4CC6-B382-29E7F07A5E80}">
      <dsp:nvSpPr>
        <dsp:cNvPr id="0" name=""/>
        <dsp:cNvSpPr/>
      </dsp:nvSpPr>
      <dsp:spPr>
        <a:xfrm>
          <a:off x="3960" y="1152190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C49945-308F-44F0-9733-953C91ED65DE}">
      <dsp:nvSpPr>
        <dsp:cNvPr id="0" name=""/>
        <dsp:cNvSpPr/>
      </dsp:nvSpPr>
      <dsp:spPr>
        <a:xfrm>
          <a:off x="192946" y="1020200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92946" y="1020200"/>
        <a:ext cx="2510816" cy="462313"/>
      </dsp:txXfrm>
    </dsp:sp>
    <dsp:sp modelId="{A25C8C4B-60E4-4FC8-87F2-C2E9EB7E0BE6}">
      <dsp:nvSpPr>
        <dsp:cNvPr id="0" name=""/>
        <dsp:cNvSpPr/>
      </dsp:nvSpPr>
      <dsp:spPr>
        <a:xfrm>
          <a:off x="3960" y="1614504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920E7F-854B-44C1-AAD5-FED791467AF6}">
      <dsp:nvSpPr>
        <dsp:cNvPr id="0" name=""/>
        <dsp:cNvSpPr/>
      </dsp:nvSpPr>
      <dsp:spPr>
        <a:xfrm>
          <a:off x="192946" y="1482513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/>
            <a:t> </a:t>
          </a:r>
        </a:p>
      </dsp:txBody>
      <dsp:txXfrm>
        <a:off x="192946" y="1482513"/>
        <a:ext cx="2510816" cy="462313"/>
      </dsp:txXfrm>
    </dsp:sp>
    <dsp:sp modelId="{36186255-887A-4A22-8F05-114CF3060ED3}">
      <dsp:nvSpPr>
        <dsp:cNvPr id="0" name=""/>
        <dsp:cNvSpPr/>
      </dsp:nvSpPr>
      <dsp:spPr>
        <a:xfrm>
          <a:off x="3960" y="2076817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3C379-63DE-4C15-AEA3-B22B41882E7A}">
      <dsp:nvSpPr>
        <dsp:cNvPr id="0" name=""/>
        <dsp:cNvSpPr/>
      </dsp:nvSpPr>
      <dsp:spPr>
        <a:xfrm>
          <a:off x="192946" y="1944826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/>
            <a:t> </a:t>
          </a:r>
        </a:p>
      </dsp:txBody>
      <dsp:txXfrm>
        <a:off x="192946" y="1944826"/>
        <a:ext cx="2510816" cy="462313"/>
      </dsp:txXfrm>
    </dsp:sp>
    <dsp:sp modelId="{B58A96F2-11F6-4723-8318-ADABA02C8772}">
      <dsp:nvSpPr>
        <dsp:cNvPr id="0" name=""/>
        <dsp:cNvSpPr/>
      </dsp:nvSpPr>
      <dsp:spPr>
        <a:xfrm>
          <a:off x="3960" y="2539130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17A9C-16E5-425D-894C-B7BA9487A2F2}">
      <dsp:nvSpPr>
        <dsp:cNvPr id="0" name=""/>
        <dsp:cNvSpPr/>
      </dsp:nvSpPr>
      <dsp:spPr>
        <a:xfrm>
          <a:off x="192946" y="2407140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92946" y="2407140"/>
        <a:ext cx="2510816" cy="462313"/>
      </dsp:txXfrm>
    </dsp:sp>
    <dsp:sp modelId="{DE40A75E-B7C6-404F-AE43-0CDF9219ABD7}">
      <dsp:nvSpPr>
        <dsp:cNvPr id="0" name=""/>
        <dsp:cNvSpPr/>
      </dsp:nvSpPr>
      <dsp:spPr>
        <a:xfrm>
          <a:off x="2838753" y="570586"/>
          <a:ext cx="2699803" cy="31762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D56687A7-65DC-4F5B-86BD-B74466AF7A1B}">
      <dsp:nvSpPr>
        <dsp:cNvPr id="0" name=""/>
        <dsp:cNvSpPr/>
      </dsp:nvSpPr>
      <dsp:spPr>
        <a:xfrm>
          <a:off x="2838753" y="689872"/>
          <a:ext cx="198337" cy="1983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B8A53-49A3-4A6F-8410-4AEE9A56CF36}">
      <dsp:nvSpPr>
        <dsp:cNvPr id="0" name=""/>
        <dsp:cNvSpPr/>
      </dsp:nvSpPr>
      <dsp:spPr>
        <a:xfrm>
          <a:off x="2838753" y="0"/>
          <a:ext cx="2699803" cy="570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Ближнее будущее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2024 </a:t>
          </a:r>
          <a:r>
            <a:rPr lang="ru-RU" sz="2000" b="1" kern="1200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год</a:t>
          </a:r>
        </a:p>
      </dsp:txBody>
      <dsp:txXfrm>
        <a:off x="2838753" y="0"/>
        <a:ext cx="2699803" cy="570586"/>
      </dsp:txXfrm>
    </dsp:sp>
    <dsp:sp modelId="{F78B79CF-EE65-4F4F-A1ED-56BDA8176332}">
      <dsp:nvSpPr>
        <dsp:cNvPr id="0" name=""/>
        <dsp:cNvSpPr/>
      </dsp:nvSpPr>
      <dsp:spPr>
        <a:xfrm>
          <a:off x="2838753" y="1152190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947ECB-F9AD-4ABD-A505-12626AEC3326}">
      <dsp:nvSpPr>
        <dsp:cNvPr id="0" name=""/>
        <dsp:cNvSpPr/>
      </dsp:nvSpPr>
      <dsp:spPr>
        <a:xfrm>
          <a:off x="3027739" y="1020200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027739" y="1020200"/>
        <a:ext cx="2510816" cy="462313"/>
      </dsp:txXfrm>
    </dsp:sp>
    <dsp:sp modelId="{4B9504DC-363C-45B4-BC54-FA2124460B87}">
      <dsp:nvSpPr>
        <dsp:cNvPr id="0" name=""/>
        <dsp:cNvSpPr/>
      </dsp:nvSpPr>
      <dsp:spPr>
        <a:xfrm>
          <a:off x="2838753" y="1614504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7278CF-B8FA-4452-B2B4-7CFEFCD5D051}">
      <dsp:nvSpPr>
        <dsp:cNvPr id="0" name=""/>
        <dsp:cNvSpPr/>
      </dsp:nvSpPr>
      <dsp:spPr>
        <a:xfrm>
          <a:off x="3027739" y="1482513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027739" y="1482513"/>
        <a:ext cx="2510816" cy="462313"/>
      </dsp:txXfrm>
    </dsp:sp>
    <dsp:sp modelId="{5D0834C4-DA78-4427-81A5-32A1C920ADB0}">
      <dsp:nvSpPr>
        <dsp:cNvPr id="0" name=""/>
        <dsp:cNvSpPr/>
      </dsp:nvSpPr>
      <dsp:spPr>
        <a:xfrm>
          <a:off x="2838753" y="2076817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09352B-F1CC-4AB9-93FA-FFFE6EC8185C}">
      <dsp:nvSpPr>
        <dsp:cNvPr id="0" name=""/>
        <dsp:cNvSpPr/>
      </dsp:nvSpPr>
      <dsp:spPr>
        <a:xfrm>
          <a:off x="3027739" y="1944826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027739" y="1944826"/>
        <a:ext cx="2510816" cy="462313"/>
      </dsp:txXfrm>
    </dsp:sp>
    <dsp:sp modelId="{7EA4AA41-AA69-45A0-AE86-EEDDF8C3B140}">
      <dsp:nvSpPr>
        <dsp:cNvPr id="0" name=""/>
        <dsp:cNvSpPr/>
      </dsp:nvSpPr>
      <dsp:spPr>
        <a:xfrm>
          <a:off x="2838753" y="2539130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5767A1-2F04-41AC-877C-3DE00EE08EA7}">
      <dsp:nvSpPr>
        <dsp:cNvPr id="0" name=""/>
        <dsp:cNvSpPr/>
      </dsp:nvSpPr>
      <dsp:spPr>
        <a:xfrm>
          <a:off x="3027739" y="2407140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3027739" y="2407140"/>
        <a:ext cx="2510816" cy="462313"/>
      </dsp:txXfrm>
    </dsp:sp>
    <dsp:sp modelId="{FC09E902-9949-4792-A182-806A74D907A1}">
      <dsp:nvSpPr>
        <dsp:cNvPr id="0" name=""/>
        <dsp:cNvSpPr/>
      </dsp:nvSpPr>
      <dsp:spPr>
        <a:xfrm>
          <a:off x="5673546" y="570586"/>
          <a:ext cx="2699803" cy="317623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FD13B063-E52B-4810-9F5A-69E348802E34}">
      <dsp:nvSpPr>
        <dsp:cNvPr id="0" name=""/>
        <dsp:cNvSpPr/>
      </dsp:nvSpPr>
      <dsp:spPr>
        <a:xfrm>
          <a:off x="5673546" y="689872"/>
          <a:ext cx="198337" cy="1983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3F085C-F5DB-494F-9EF3-1DB4B99E9576}">
      <dsp:nvSpPr>
        <dsp:cNvPr id="0" name=""/>
        <dsp:cNvSpPr/>
      </dsp:nvSpPr>
      <dsp:spPr>
        <a:xfrm>
          <a:off x="5673546" y="0"/>
          <a:ext cx="2699803" cy="570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  <a:scene3d>
            <a:camera prst="orthographicFront"/>
            <a:lightRig rig="harsh" dir="t"/>
          </a:scene3d>
          <a:sp3d extrusionH="57150" prstMaterial="matte">
            <a:bevelT w="63500" h="12700" prst="angle"/>
            <a:contourClr>
              <a:schemeClr val="bg1">
                <a:lumMod val="65000"/>
              </a:schemeClr>
            </a:contourClr>
          </a:sp3d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Дальнее будущее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2030 </a:t>
          </a:r>
          <a:r>
            <a:rPr lang="ru-RU" sz="2000" b="1" kern="1200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год</a:t>
          </a:r>
        </a:p>
      </dsp:txBody>
      <dsp:txXfrm>
        <a:off x="5673546" y="0"/>
        <a:ext cx="2699803" cy="570586"/>
      </dsp:txXfrm>
    </dsp:sp>
    <dsp:sp modelId="{1F288646-7AC4-4719-AF90-31116902C9E4}">
      <dsp:nvSpPr>
        <dsp:cNvPr id="0" name=""/>
        <dsp:cNvSpPr/>
      </dsp:nvSpPr>
      <dsp:spPr>
        <a:xfrm>
          <a:off x="5673546" y="1152190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D1CC73-826F-4EEC-88C0-2BBBAE47D09C}">
      <dsp:nvSpPr>
        <dsp:cNvPr id="0" name=""/>
        <dsp:cNvSpPr/>
      </dsp:nvSpPr>
      <dsp:spPr>
        <a:xfrm>
          <a:off x="5862532" y="1020200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5862532" y="1020200"/>
        <a:ext cx="2510816" cy="462313"/>
      </dsp:txXfrm>
    </dsp:sp>
    <dsp:sp modelId="{D6C96FBA-0DCC-4D26-B17F-D3032EDC4DA5}">
      <dsp:nvSpPr>
        <dsp:cNvPr id="0" name=""/>
        <dsp:cNvSpPr/>
      </dsp:nvSpPr>
      <dsp:spPr>
        <a:xfrm>
          <a:off x="5673546" y="1614504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09054C-9B14-4C41-AC83-456F9A178D7F}">
      <dsp:nvSpPr>
        <dsp:cNvPr id="0" name=""/>
        <dsp:cNvSpPr/>
      </dsp:nvSpPr>
      <dsp:spPr>
        <a:xfrm>
          <a:off x="5862532" y="1482513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5862532" y="1482513"/>
        <a:ext cx="2510816" cy="462313"/>
      </dsp:txXfrm>
    </dsp:sp>
    <dsp:sp modelId="{D7FAEA87-2F9B-4420-AB8F-2448F1268A8E}">
      <dsp:nvSpPr>
        <dsp:cNvPr id="0" name=""/>
        <dsp:cNvSpPr/>
      </dsp:nvSpPr>
      <dsp:spPr>
        <a:xfrm>
          <a:off x="5673546" y="2076817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E176AB-BBCB-46D2-A362-9F4020A607C9}">
      <dsp:nvSpPr>
        <dsp:cNvPr id="0" name=""/>
        <dsp:cNvSpPr/>
      </dsp:nvSpPr>
      <dsp:spPr>
        <a:xfrm>
          <a:off x="5862532" y="1944826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5862532" y="1944826"/>
        <a:ext cx="2510816" cy="462313"/>
      </dsp:txXfrm>
    </dsp:sp>
    <dsp:sp modelId="{BB52D732-E891-4798-9B76-8CBC28E27462}">
      <dsp:nvSpPr>
        <dsp:cNvPr id="0" name=""/>
        <dsp:cNvSpPr/>
      </dsp:nvSpPr>
      <dsp:spPr>
        <a:xfrm>
          <a:off x="5673546" y="2539130"/>
          <a:ext cx="198332" cy="1983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009999"/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C14E04-83DA-4057-8E0F-7E4B46F55534}">
      <dsp:nvSpPr>
        <dsp:cNvPr id="0" name=""/>
        <dsp:cNvSpPr/>
      </dsp:nvSpPr>
      <dsp:spPr>
        <a:xfrm>
          <a:off x="5862532" y="2407140"/>
          <a:ext cx="2510816" cy="4623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5862532" y="2407140"/>
        <a:ext cx="2510816" cy="4623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7871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12502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8962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502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3076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632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1026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815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7967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8907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6553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B119A-07A0-4599-B0A1-1295C72B83F6}" type="datetimeFigureOut">
              <a:rPr lang="ru-RU" smtClean="0"/>
              <a:pPr/>
              <a:t>18.12.2018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4DF23-3462-4F9D-A5D5-3D7FA3A7BB9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820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66551" y="1639331"/>
            <a:ext cx="4956170" cy="3558745"/>
          </a:xfrm>
          <a:prstGeom prst="rect">
            <a:avLst/>
          </a:prstGeom>
        </p:spPr>
      </p:pic>
      <p:pic>
        <p:nvPicPr>
          <p:cNvPr id="5" name="Рисунок 4" descr="Безымянный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96070" y="140044"/>
            <a:ext cx="2583607" cy="1902940"/>
          </a:xfrm>
          <a:prstGeom prst="rect">
            <a:avLst/>
          </a:prstGeom>
        </p:spPr>
      </p:pic>
      <p:pic>
        <p:nvPicPr>
          <p:cNvPr id="6" name="Рисунок 5" descr="5d783f27cf7daeba49c762fe6143cb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0131" y="550205"/>
            <a:ext cx="1318263" cy="520714"/>
          </a:xfrm>
          <a:prstGeom prst="rect">
            <a:avLst/>
          </a:prstGeom>
        </p:spPr>
      </p:pic>
      <p:pic>
        <p:nvPicPr>
          <p:cNvPr id="7" name="Рисунок 6" descr="11111410_1379719285660152_1543043291_n-560x560.jpe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99703" y="621956"/>
            <a:ext cx="475735" cy="475735"/>
          </a:xfrm>
          <a:prstGeom prst="rect">
            <a:avLst/>
          </a:prstGeom>
        </p:spPr>
      </p:pic>
      <p:pic>
        <p:nvPicPr>
          <p:cNvPr id="9" name="Рисунок 8" descr="thumbnail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873077" y="466467"/>
            <a:ext cx="754793" cy="754793"/>
          </a:xfrm>
          <a:prstGeom prst="rect">
            <a:avLst/>
          </a:prstGeom>
        </p:spPr>
      </p:pic>
      <p:pic>
        <p:nvPicPr>
          <p:cNvPr id="11" name="Рисунок 10" descr="41-560x42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729030" y="546088"/>
            <a:ext cx="950976" cy="6583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46370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2573110390"/>
              </p:ext>
            </p:extLst>
          </p:nvPr>
        </p:nvGraphicFramePr>
        <p:xfrm>
          <a:off x="269540" y="853384"/>
          <a:ext cx="8812315" cy="56717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Рисунок 2" descr="love-heart-city-building-logo-02-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36772" y="261681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50574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00754" y="2025353"/>
            <a:ext cx="818687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ru-RU" sz="32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Форсайт-сессии</a:t>
            </a:r>
            <a:r>
              <a:rPr lang="ru-RU" sz="32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3200" dirty="0">
              <a:solidFill>
                <a:srgbClr val="009999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«Инновационные технологии, </a:t>
            </a:r>
            <a:r>
              <a:rPr lang="ru-RU" sz="32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цифровизация</a:t>
            </a:r>
            <a:r>
              <a:rPr lang="ru-RU" sz="32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модернизация в ЖКХ»</a:t>
            </a:r>
            <a:endParaRPr lang="ru-RU" sz="32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345" y="171065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31722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1538" y="2844438"/>
            <a:ext cx="7895459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rgbClr val="00B0F0"/>
                </a:solidFill>
                <a:effectLst/>
                <a:ea typeface="Calibri" panose="020F0502020204030204" pitchFamily="34" charset="0"/>
              </a:rPr>
              <a:t>Цель – новшество, которое принесет действитель</a:t>
            </a:r>
            <a:r>
              <a:rPr lang="ru-RU" sz="2000" dirty="0" smtClean="0">
                <a:solidFill>
                  <a:srgbClr val="00B0F0"/>
                </a:solidFill>
                <a:ea typeface="Calibri" panose="020F0502020204030204" pitchFamily="34" charset="0"/>
              </a:rPr>
              <a:t>но ощутимую пользу и капитализацию. Конечная цель – это проведение нововведений в виде нового продукта или процесса, технологического подхода. От простого новшества отличает производительная применимость и использование научно – технических достижений на коммерческой основе. </a:t>
            </a:r>
            <a:r>
              <a:rPr lang="ru-RU" sz="2000" dirty="0" smtClean="0">
                <a:solidFill>
                  <a:srgbClr val="00B0F0"/>
                </a:solidFill>
                <a:effectLst/>
                <a:ea typeface="Calibri" panose="020F0502020204030204" pitchFamily="34" charset="0"/>
              </a:rPr>
              <a:t> </a:t>
            </a:r>
            <a:endParaRPr lang="ru-RU" sz="2000" dirty="0">
              <a:solidFill>
                <a:srgbClr val="00B0F0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9238" y="1989583"/>
            <a:ext cx="5618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u="sng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Инновационные технологии в ЖКХ:</a:t>
            </a:r>
            <a:endParaRPr lang="ru-RU" sz="2800" u="sng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538" y="4927107"/>
            <a:ext cx="61433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Модератор: Севергин Василий Юрьевич</a:t>
            </a:r>
            <a:endParaRPr lang="ru-RU" sz="20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065" y="195779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69229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811294033"/>
              </p:ext>
            </p:extLst>
          </p:nvPr>
        </p:nvGraphicFramePr>
        <p:xfrm>
          <a:off x="429339" y="2077374"/>
          <a:ext cx="8377310" cy="40831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00148" y="949911"/>
            <a:ext cx="5291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u="sng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Формат «карты будущего»</a:t>
            </a: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55540" y="286395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69086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00148" y="949911"/>
            <a:ext cx="5291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u="sng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Макет «дорожной карты»</a:t>
            </a:r>
            <a:endParaRPr lang="ru-RU" sz="2800" u="sng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16199415"/>
              </p:ext>
            </p:extLst>
          </p:nvPr>
        </p:nvGraphicFramePr>
        <p:xfrm>
          <a:off x="287297" y="1902941"/>
          <a:ext cx="8670272" cy="42672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6868"/>
                <a:gridCol w="1496730"/>
                <a:gridCol w="1445242"/>
                <a:gridCol w="1675776"/>
                <a:gridCol w="1310078"/>
                <a:gridCol w="1161459"/>
                <a:gridCol w="1214119"/>
              </a:tblGrid>
              <a:tr h="957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№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Название проекта/идеи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Цель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Краткое описание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Результат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Возможности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Угрозы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</a:tr>
              <a:tr h="5499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i="1" dirty="0">
                        <a:solidFill>
                          <a:srgbClr val="0099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478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baseline="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</a:tr>
              <a:tr h="45829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aseline="0" dirty="0" smtClean="0"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r>
                        <a:rPr lang="ru-RU" sz="800" dirty="0" smtClean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</a:tr>
              <a:tr h="458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</a:tr>
              <a:tr h="458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i="1" dirty="0">
                        <a:solidFill>
                          <a:srgbClr val="0099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474" marR="57474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63993" y="269919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4750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1538" y="1912946"/>
            <a:ext cx="7895459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B0F0"/>
                </a:solidFill>
                <a:ea typeface="Calibri" panose="020F0502020204030204" pitchFamily="34" charset="0"/>
              </a:rPr>
              <a:t>Итоги Форсайта будут использованы в разработке Плана мероприятий по реализации Стратегии города Якутска 2024-2030 гг., а также при его актуализации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B0F0"/>
                </a:solidFill>
                <a:ea typeface="Calibri" panose="020F0502020204030204" pitchFamily="34" charset="0"/>
              </a:rPr>
              <a:t>Работа на Форсайте дает возможность развитию личностных и </a:t>
            </a:r>
            <a:r>
              <a:rPr lang="ru-RU" sz="2000" dirty="0">
                <a:solidFill>
                  <a:srgbClr val="00B0F0"/>
                </a:solidFill>
                <a:ea typeface="Calibri" panose="020F0502020204030204" pitchFamily="34" charset="0"/>
              </a:rPr>
              <a:t>карьерных  </a:t>
            </a:r>
            <a:r>
              <a:rPr lang="ru-RU" sz="2000" dirty="0" smtClean="0">
                <a:solidFill>
                  <a:srgbClr val="00B0F0"/>
                </a:solidFill>
                <a:ea typeface="Calibri" panose="020F0502020204030204" pitchFamily="34" charset="0"/>
              </a:rPr>
              <a:t>перспектив, знакомству с единомышленниками</a:t>
            </a: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3292" y="319347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72880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37488" y="1755599"/>
            <a:ext cx="7913405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«Форсайт»? 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3627" y="2690336"/>
            <a:ext cx="75096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 (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англ. </a:t>
            </a:r>
            <a:r>
              <a:rPr lang="ru-RU" sz="24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Foresight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«взгляд в будущее»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английский термин, который можно перевести как «предвидение» или «предусмотрительность». </a:t>
            </a:r>
          </a:p>
          <a:p>
            <a:endParaRPr lang="ru-RU" sz="2400" dirty="0">
              <a:solidFill>
                <a:srgbClr val="009999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Считается, что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форсайтные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исследования «придумали» американские «фабрики мысли» (аналитические центры) в начале 1950-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годов.</a:t>
            </a:r>
            <a:endParaRPr lang="ru-RU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388" y="222421"/>
            <a:ext cx="1775769" cy="134940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139798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37488" y="1755599"/>
            <a:ext cx="7913405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«Форсайт»? 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46593" y="2658976"/>
            <a:ext cx="75096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Форсайт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это </a:t>
            </a:r>
            <a:r>
              <a:rPr lang="ru-RU" sz="24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систематическии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24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совместныи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процесс построения видения будущего, </a:t>
            </a:r>
            <a:r>
              <a:rPr lang="ru-RU" sz="24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нацеленныи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на повышение качества принимаемых в </a:t>
            </a:r>
            <a:r>
              <a:rPr lang="ru-RU" sz="24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настоящии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 момент решений и ускорение совместных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действии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̆.</a:t>
            </a:r>
            <a:endParaRPr lang="ru-RU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339" y="212255"/>
            <a:ext cx="1704524" cy="129527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14310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37488" y="1755599"/>
            <a:ext cx="7913405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«Форсайт»? 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7487" y="2671481"/>
            <a:ext cx="79134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 — инструмент формирования приоритетов и мобилизации большого количества участников для достижения качественно новых результатов в сфере науки и технологий, экономики, государства и общества. </a:t>
            </a:r>
          </a:p>
          <a:p>
            <a:endParaRPr lang="ru-RU" sz="2400" dirty="0" smtClean="0">
              <a:solidFill>
                <a:srgbClr val="009999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rgbClr val="009999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8578" y="212255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85319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37488" y="1755599"/>
            <a:ext cx="7913405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 Форсайта 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7487" y="2436281"/>
            <a:ext cx="791340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Академический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основывается на методе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Дельфи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полностью скопирован с учебников Организации экономического сотрудничества и развития (ОЭСР).</a:t>
            </a:r>
          </a:p>
          <a:p>
            <a:endParaRPr lang="ru-RU" sz="2400" dirty="0" smtClean="0">
              <a:solidFill>
                <a:srgbClr val="009999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Исследовательский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упор делает на разработку сценариев и нетрадиционные методики анализа и прогнозирования.</a:t>
            </a:r>
          </a:p>
          <a:p>
            <a:endParaRPr lang="ru-RU" sz="2400" dirty="0">
              <a:solidFill>
                <a:srgbClr val="009999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Игровой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опирается на мозговом штурме и групповой работе</a:t>
            </a:r>
            <a:endParaRPr lang="ru-RU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8578" y="179303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74919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37488" y="1755599"/>
            <a:ext cx="7913405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Игровой </a:t>
            </a:r>
            <a:r>
              <a:rPr lang="ru-RU" sz="3200" dirty="0" err="1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</a:t>
            </a:r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Rapid Foresight </a:t>
            </a:r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7487" y="2436281"/>
            <a:ext cx="7913405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Rapid </a:t>
            </a:r>
            <a:r>
              <a:rPr lang="en-US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Foresight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(скоростной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342900" indent="-342900">
              <a:buFont typeface="Arial"/>
              <a:buChar char="•"/>
            </a:pP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разновидность </a:t>
            </a:r>
            <a:r>
              <a:rPr lang="ru-RU" sz="24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форсайтов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позволяющая получать сопоставимые по точности прогнозы за гораздо более короткий срок, чем в традиционных </a:t>
            </a:r>
            <a:r>
              <a:rPr lang="ru-RU" sz="24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форсайтах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 без многомиллионного 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бюджета;</a:t>
            </a:r>
            <a:endParaRPr lang="ru-RU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/>
              <a:buChar char="•"/>
            </a:pP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вляется 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наиболее 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массовой игровой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-методикой получившей популярность в России (Например, Форсайт-флот, организуемый Агентством стратегических инициатив).</a:t>
            </a:r>
            <a:r>
              <a:rPr lang="ru-RU" sz="2400" dirty="0" smtClean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999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 smtClean="0">
              <a:solidFill>
                <a:srgbClr val="009999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8578" y="179303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84353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37488" y="1755599"/>
            <a:ext cx="7913405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Методики Форсайта 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7487" y="2436281"/>
            <a:ext cx="7913405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Методика, которая может включать в себя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Дельфи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-метод, </a:t>
            </a: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сценирование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имитационное моделирование и иные методы, связанные с прогнозированием.</a:t>
            </a:r>
          </a:p>
          <a:p>
            <a:endParaRPr lang="ru-RU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Наиболее распространенными методами являются:</a:t>
            </a:r>
          </a:p>
          <a:p>
            <a:pPr marL="342900" indent="-342900">
              <a:buFont typeface="Arial"/>
              <a:buChar char="•"/>
            </a:pP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Дельфи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сбор экспертных мнений относительно возможного будущего и их обработка.</a:t>
            </a:r>
          </a:p>
          <a:p>
            <a:pPr marL="342900" indent="-342900">
              <a:buFont typeface="Arial"/>
              <a:buChar char="•"/>
            </a:pPr>
            <a:r>
              <a:rPr lang="ru-RU" sz="2400" dirty="0" err="1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Сценирование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предусматривает выделение набора отдельных вариантов развития событий (сценариев) в совокупности охватывающих различные возможные варианты развития.</a:t>
            </a:r>
            <a:endParaRPr lang="ru-RU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8578" y="179303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89473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37488" y="1755599"/>
            <a:ext cx="7913405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Форсайта 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7487" y="2436281"/>
            <a:ext cx="79134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результатам </a:t>
            </a:r>
            <a:r>
              <a:rPr lang="ru-RU" sz="2400" dirty="0" err="1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форсайт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-проектов создаются 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«карты будущего» (дорожные карты). </a:t>
            </a:r>
          </a:p>
          <a:p>
            <a:endParaRPr lang="ru-RU" sz="2400" dirty="0" smtClean="0">
              <a:solidFill>
                <a:srgbClr val="009999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Дорожные 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карты – это документы стратегического планирования, содержащие комплекс мероприятий, взаимоувязанных по задачам, срокам осуществления, исполнителям и ресурсам, и инструментов государственной политики. </a:t>
            </a: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8578" y="179303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72397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837488" y="1755599"/>
            <a:ext cx="791340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Форсайта -  выработка совместного проекта будущего сферы ЖКХ д</a:t>
            </a:r>
            <a:r>
              <a:rPr lang="ru-RU" sz="32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2030 года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7487" y="3298676"/>
            <a:ext cx="79134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285750" indent="-285750">
              <a:buFontTx/>
              <a:buChar char="-"/>
            </a:pP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определить тренды будущего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сгенерировать </a:t>
            </a: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прорывные идеи и нестандартные решения проблем </a:t>
            </a:r>
          </a:p>
          <a:p>
            <a:pPr marL="285750" indent="-285750">
              <a:buFontTx/>
              <a:buChar char="-"/>
            </a:pPr>
            <a:r>
              <a:rPr lang="ru-RU" sz="24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сформировать «дорожную карту» </a:t>
            </a:r>
            <a:r>
              <a:rPr lang="ru-RU" sz="2400" dirty="0" smtClean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успешного будущего </a:t>
            </a:r>
            <a:endParaRPr lang="ru-RU" sz="2400" dirty="0">
              <a:solidFill>
                <a:srgbClr val="00B0F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love-heart-city-building-logo-02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8578" y="179303"/>
            <a:ext cx="1718103" cy="13055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335949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Тема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2335</TotalTime>
  <Words>495</Words>
  <Application>Microsoft Office PowerPoint</Application>
  <PresentationFormat>Экран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Inna I. Okoneshnikova</dc:creator>
  <cp:lastModifiedBy>user0337</cp:lastModifiedBy>
  <cp:revision>53</cp:revision>
  <dcterms:created xsi:type="dcterms:W3CDTF">2016-06-21T06:31:37Z</dcterms:created>
  <dcterms:modified xsi:type="dcterms:W3CDTF">2018-12-18T08:27:31Z</dcterms:modified>
</cp:coreProperties>
</file>