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4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6" y="-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655B-56C3-4197-ABBF-1B22FEC0A917}" type="datetimeFigureOut">
              <a:rPr lang="ru-RU" smtClean="0"/>
              <a:t>26.05.2018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8532B-C665-4CAD-A371-713A289A0C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655B-56C3-4197-ABBF-1B22FEC0A917}" type="datetimeFigureOut">
              <a:rPr lang="ru-RU" smtClean="0"/>
              <a:t>26.05.2018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8532B-C665-4CAD-A371-713A289A0C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655B-56C3-4197-ABBF-1B22FEC0A917}" type="datetimeFigureOut">
              <a:rPr lang="ru-RU" smtClean="0"/>
              <a:t>26.05.2018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8532B-C665-4CAD-A371-713A289A0C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655B-56C3-4197-ABBF-1B22FEC0A917}" type="datetimeFigureOut">
              <a:rPr lang="ru-RU" smtClean="0"/>
              <a:t>26.05.2018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8532B-C665-4CAD-A371-713A289A0C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655B-56C3-4197-ABBF-1B22FEC0A917}" type="datetimeFigureOut">
              <a:rPr lang="ru-RU" smtClean="0"/>
              <a:t>26.05.2018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8532B-C665-4CAD-A371-713A289A0C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655B-56C3-4197-ABBF-1B22FEC0A917}" type="datetimeFigureOut">
              <a:rPr lang="ru-RU" smtClean="0"/>
              <a:t>26.05.2018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8532B-C665-4CAD-A371-713A289A0C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655B-56C3-4197-ABBF-1B22FEC0A917}" type="datetimeFigureOut">
              <a:rPr lang="ru-RU" smtClean="0"/>
              <a:t>26.05.2018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8532B-C665-4CAD-A371-713A289A0C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655B-56C3-4197-ABBF-1B22FEC0A917}" type="datetimeFigureOut">
              <a:rPr lang="ru-RU" smtClean="0"/>
              <a:t>26.05.2018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8532B-C665-4CAD-A371-713A289A0C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655B-56C3-4197-ABBF-1B22FEC0A917}" type="datetimeFigureOut">
              <a:rPr lang="ru-RU" smtClean="0"/>
              <a:t>26.05.2018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8532B-C665-4CAD-A371-713A289A0C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655B-56C3-4197-ABBF-1B22FEC0A917}" type="datetimeFigureOut">
              <a:rPr lang="ru-RU" smtClean="0"/>
              <a:t>26.05.2018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8532B-C665-4CAD-A371-713A289A0C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655B-56C3-4197-ABBF-1B22FEC0A917}" type="datetimeFigureOut">
              <a:rPr lang="ru-RU" smtClean="0"/>
              <a:t>26.05.2018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8532B-C665-4CAD-A371-713A289A0C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8655B-56C3-4197-ABBF-1B22FEC0A917}" type="datetimeFigureOut">
              <a:rPr lang="ru-RU" smtClean="0"/>
              <a:t>26.05.2018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8532B-C665-4CAD-A371-713A289A0C3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delawyers37@gmail.com" TargetMode="External"/><Relationship Id="rId2" Type="http://schemas.openxmlformats.org/officeDocument/2006/relationships/hyperlink" Target="http://www.&#1080;&#1088;&#1094;&#1084;.&#1088;&#1092;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3028970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 </a:t>
            </a:r>
            <a:r>
              <a:rPr lang="ru-RU" sz="3600" b="1" dirty="0"/>
              <a:t>«Коммуникативная компетенция акушера-гинеколога при работе с клиентами в ситуациях репродуктивного выбора"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8 июня 2018г.  </a:t>
            </a:r>
            <a:r>
              <a:rPr lang="ru-RU" sz="2800" dirty="0">
                <a:solidFill>
                  <a:schemeClr val="tx1"/>
                </a:solidFill>
              </a:rPr>
              <a:t>с</a:t>
            </a:r>
            <a:r>
              <a:rPr lang="ru-RU" sz="2800" dirty="0" smtClean="0">
                <a:solidFill>
                  <a:schemeClr val="tx1"/>
                </a:solidFill>
              </a:rPr>
              <a:t> 10 до18 час.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Точка кипения 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г.Иваново, ТРЦ Серебряный город, 4 уровень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Ошибки в работе с манипулятором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Начать спорить, оправдываться, дать агрессивную реакцию — значит, попасться на манипуляцию.</a:t>
            </a:r>
          </a:p>
          <a:p>
            <a:r>
              <a:rPr lang="ru-RU" dirty="0"/>
              <a:t>нельзя вступать в конфронтацию </a:t>
            </a:r>
            <a:r>
              <a:rPr lang="ru-RU" dirty="0" smtClean="0"/>
              <a:t>- </a:t>
            </a:r>
            <a:r>
              <a:rPr lang="ru-RU" dirty="0"/>
              <a:t>манипулятор добился своего — заставил </a:t>
            </a:r>
            <a:r>
              <a:rPr lang="ru-RU" dirty="0" smtClean="0"/>
              <a:t>вас </a:t>
            </a:r>
            <a:r>
              <a:rPr lang="ru-RU" dirty="0"/>
              <a:t>играть в свою </a:t>
            </a:r>
            <a:r>
              <a:rPr lang="ru-RU" dirty="0" smtClean="0"/>
              <a:t>игру</a:t>
            </a:r>
          </a:p>
          <a:p>
            <a:r>
              <a:rPr lang="ru-RU" dirty="0"/>
              <a:t>нельзя </a:t>
            </a:r>
            <a:r>
              <a:rPr lang="ru-RU" dirty="0" smtClean="0"/>
              <a:t>оправдываться - </a:t>
            </a:r>
            <a:r>
              <a:rPr lang="ru-RU" dirty="0"/>
              <a:t>значит, признавать свою вину, согласиться с тем, что к вам не относится. </a:t>
            </a:r>
          </a:p>
          <a:p>
            <a:r>
              <a:rPr lang="ru-RU" dirty="0"/>
              <a:t>манипуляция — это всегда смесь правды и </a:t>
            </a:r>
            <a:r>
              <a:rPr lang="ru-RU" dirty="0" smtClean="0"/>
              <a:t>лжи, необходимо разделить </a:t>
            </a:r>
            <a:r>
              <a:rPr lang="ru-RU" dirty="0"/>
              <a:t>эти два элемента, выделить правду и реагировать только на нее.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Эмоциональное выгорание, профилактика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sz="3600" dirty="0"/>
              <a:t>Получение новых знаний и отработка навыков.</a:t>
            </a:r>
          </a:p>
          <a:p>
            <a:pPr lvl="0"/>
            <a:r>
              <a:rPr lang="ru-RU" sz="3600" dirty="0"/>
              <a:t>Систематизация уже имеющихся знаний.</a:t>
            </a:r>
          </a:p>
          <a:p>
            <a:pPr lvl="0"/>
            <a:r>
              <a:rPr lang="ru-RU" sz="3600" dirty="0"/>
              <a:t>Изменение установок на свою профессиональную деятельность</a:t>
            </a:r>
            <a:r>
              <a:rPr lang="ru-RU" sz="3600" dirty="0" smtClean="0"/>
              <a:t>.</a:t>
            </a:r>
          </a:p>
          <a:p>
            <a:pPr lvl="0"/>
            <a:r>
              <a:rPr lang="ru-RU" sz="3600" dirty="0"/>
              <a:t>Экспресс-анкета на эмоциональное выгорание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АНО </a:t>
            </a:r>
            <a:r>
              <a:rPr lang="ru-RU" sz="2800" b="1" dirty="0" err="1" smtClean="0"/>
              <a:t>осуг</a:t>
            </a:r>
            <a:r>
              <a:rPr lang="ru-RU" sz="2800" b="1" dirty="0" smtClean="0"/>
              <a:t> «Ивановский региональный центр медиации и переговоров», член Общенационального Союза некоммерческих организаций, сертификат </a:t>
            </a:r>
            <a:r>
              <a:rPr lang="ru-RU" sz="2800" dirty="0" smtClean="0"/>
              <a:t>№ 2802/С18-362</a:t>
            </a:r>
          </a:p>
          <a:p>
            <a:r>
              <a:rPr lang="ru-RU" sz="2800" dirty="0" smtClean="0"/>
              <a:t>Сайт </a:t>
            </a:r>
            <a:r>
              <a:rPr lang="en-US" sz="2800" u="sng" dirty="0" smtClean="0">
                <a:hlinkClick r:id="rId2"/>
              </a:rPr>
              <a:t> </a:t>
            </a:r>
            <a:r>
              <a:rPr lang="en-US" sz="2800" u="sng" dirty="0">
                <a:hlinkClick r:id="rId2"/>
              </a:rPr>
              <a:t>www</a:t>
            </a:r>
            <a:r>
              <a:rPr lang="ru-RU" sz="2800" u="sng" dirty="0">
                <a:hlinkClick r:id="rId2"/>
              </a:rPr>
              <a:t>.</a:t>
            </a:r>
            <a:r>
              <a:rPr lang="ru-RU" sz="2800" u="sng" dirty="0" err="1">
                <a:hlinkClick r:id="rId2"/>
              </a:rPr>
              <a:t>ирцм.рф</a:t>
            </a:r>
            <a:endParaRPr lang="ru-RU" sz="2800" dirty="0" smtClean="0"/>
          </a:p>
          <a:p>
            <a:r>
              <a:rPr lang="ru-RU" sz="2800" b="1" dirty="0" smtClean="0">
                <a:hlinkClick r:id="rId3"/>
              </a:rPr>
              <a:t>delawyers37@gmail.com</a:t>
            </a:r>
            <a:endParaRPr lang="ru-RU" sz="2800" b="1" dirty="0" smtClean="0"/>
          </a:p>
          <a:p>
            <a:r>
              <a:rPr lang="ru-RU" sz="2800" b="1" dirty="0" smtClean="0"/>
              <a:t>Группа </a:t>
            </a:r>
            <a:r>
              <a:rPr lang="ru-RU" sz="2800" b="1" dirty="0" err="1" smtClean="0"/>
              <a:t>ВКонтакте</a:t>
            </a:r>
            <a:r>
              <a:rPr lang="ru-RU" sz="2800" b="1" dirty="0" smtClean="0"/>
              <a:t> Ивановский региональный центр медиации и переговоров</a:t>
            </a:r>
          </a:p>
          <a:p>
            <a:r>
              <a:rPr lang="ru-RU" sz="2800" b="1" dirty="0"/>
              <a:t>Т</a:t>
            </a:r>
            <a:r>
              <a:rPr lang="ru-RU" sz="2800" b="1" dirty="0" smtClean="0"/>
              <a:t>ел. 9106958727,9203624462</a:t>
            </a:r>
            <a:endParaRPr lang="ru-RU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324328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Семинар-тренинг проводит</a:t>
            </a:r>
            <a:br>
              <a:rPr lang="ru-RU" sz="3600" b="1" dirty="0" smtClean="0"/>
            </a:br>
            <a:r>
              <a:rPr lang="ru-RU" sz="3600" b="1" dirty="0" smtClean="0"/>
              <a:t>АНО </a:t>
            </a:r>
            <a:r>
              <a:rPr lang="ru-RU" sz="3600" b="1" dirty="0" err="1" smtClean="0"/>
              <a:t>осуг</a:t>
            </a:r>
            <a:r>
              <a:rPr lang="ru-RU" sz="3600" b="1" dirty="0" smtClean="0"/>
              <a:t> «Ивановский региональный центр медиации и переговоров»</a:t>
            </a:r>
            <a:br>
              <a:rPr lang="ru-RU" sz="3600" b="1" dirty="0" smtClean="0"/>
            </a:br>
            <a:r>
              <a:rPr lang="ru-RU" sz="3600" dirty="0" smtClean="0"/>
              <a:t>тренер-медиатор М.А.Гришанина, профессиональный медиатор О.А.Патрикеева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68607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При участии</a:t>
            </a:r>
          </a:p>
          <a:p>
            <a:r>
              <a:rPr lang="ru-RU" sz="3300" dirty="0" smtClean="0">
                <a:solidFill>
                  <a:schemeClr val="tx1"/>
                </a:solidFill>
              </a:rPr>
              <a:t>Ивановской </a:t>
            </a:r>
            <a:r>
              <a:rPr lang="ru-RU" sz="3300" dirty="0">
                <a:solidFill>
                  <a:schemeClr val="tx1"/>
                </a:solidFill>
              </a:rPr>
              <a:t>областной общественной организации " </a:t>
            </a:r>
            <a:r>
              <a:rPr lang="ru-RU" sz="3300" dirty="0" smtClean="0">
                <a:solidFill>
                  <a:schemeClr val="tx1"/>
                </a:solidFill>
              </a:rPr>
              <a:t>Колыбель» </a:t>
            </a:r>
          </a:p>
          <a:p>
            <a:r>
              <a:rPr lang="ru-RU" sz="3300" dirty="0" smtClean="0">
                <a:solidFill>
                  <a:schemeClr val="tx1"/>
                </a:solidFill>
              </a:rPr>
              <a:t>Департамента здравоохранения Ивановской области</a:t>
            </a:r>
          </a:p>
          <a:p>
            <a:r>
              <a:rPr lang="ru-RU" sz="3300" dirty="0" smtClean="0">
                <a:solidFill>
                  <a:schemeClr val="tx1"/>
                </a:solidFill>
              </a:rPr>
              <a:t> Уполномоченного </a:t>
            </a:r>
            <a:r>
              <a:rPr lang="ru-RU" sz="3300" dirty="0">
                <a:solidFill>
                  <a:schemeClr val="tx1"/>
                </a:solidFill>
              </a:rPr>
              <a:t>по правам ребенка по Ивановской области</a:t>
            </a:r>
            <a:endParaRPr lang="ru-RU" sz="33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Целевая группа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Врачи акушеры </a:t>
            </a:r>
            <a:r>
              <a:rPr lang="ru-RU" sz="4000" dirty="0"/>
              <a:t>-гинекологи города Иваново и Ивановской области.</a:t>
            </a:r>
          </a:p>
          <a:p>
            <a:endParaRPr lang="ru-RU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Задачи коммуникативных техник и приемов в структуре работы  врача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- Создание и поддержание доверительного контакта (в том числе при первоначальном отказе клиента от контакта)</a:t>
            </a:r>
          </a:p>
          <a:p>
            <a:r>
              <a:rPr lang="ru-RU" dirty="0"/>
              <a:t>- Понимание </a:t>
            </a:r>
            <a:r>
              <a:rPr lang="ru-RU" dirty="0" smtClean="0"/>
              <a:t>клиента </a:t>
            </a:r>
            <a:r>
              <a:rPr lang="ru-RU" dirty="0"/>
              <a:t>и помощь ему  в понимании своей ситуации.</a:t>
            </a:r>
          </a:p>
          <a:p>
            <a:r>
              <a:rPr lang="ru-RU" dirty="0"/>
              <a:t>- Обсуждение последствий конфликта и разных вариантов выхода из сложившейся ситуации.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Правила коммуникативной компетенции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Правило </a:t>
            </a:r>
            <a:r>
              <a:rPr lang="ru-RU" dirty="0" err="1"/>
              <a:t>эмпатии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Правило конкретности. </a:t>
            </a:r>
            <a:endParaRPr lang="ru-RU" dirty="0" smtClean="0"/>
          </a:p>
          <a:p>
            <a:r>
              <a:rPr lang="ru-RU" dirty="0" smtClean="0"/>
              <a:t>Правило </a:t>
            </a:r>
            <a:r>
              <a:rPr lang="ru-RU" dirty="0"/>
              <a:t>контроля над невербальными сигналами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Правило «собственной неправоты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 </a:t>
            </a:r>
            <a:r>
              <a:rPr lang="ru-RU" dirty="0"/>
              <a:t>Правило «места и времени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 </a:t>
            </a:r>
            <a:r>
              <a:rPr lang="ru-RU" dirty="0"/>
              <a:t>Правило открытости. </a:t>
            </a:r>
            <a:endParaRPr lang="ru-RU" dirty="0" smtClean="0"/>
          </a:p>
          <a:p>
            <a:r>
              <a:rPr lang="ru-RU" dirty="0" smtClean="0"/>
              <a:t>Правило </a:t>
            </a:r>
            <a:r>
              <a:rPr lang="ru-RU" dirty="0"/>
              <a:t>активного и конструктивного слушания. </a:t>
            </a:r>
            <a:endParaRPr lang="ru-RU" dirty="0" smtClean="0"/>
          </a:p>
          <a:p>
            <a:r>
              <a:rPr lang="ru-RU" dirty="0" smtClean="0"/>
              <a:t>Правило </a:t>
            </a:r>
            <a:r>
              <a:rPr lang="ru-RU" dirty="0"/>
              <a:t>обратной связи.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Техники регуляции эмоционального напряжения в процессе коммуникации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- Подчеркивание общности.</a:t>
            </a:r>
          </a:p>
          <a:p>
            <a:r>
              <a:rPr lang="ru-RU" dirty="0"/>
              <a:t>-Подчеркивание значимости партнера, его мнения, интересов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Вербализация своих чувств (проговаривание и избавление от негативных, нежелательных эмоций</a:t>
            </a:r>
            <a:r>
              <a:rPr lang="ru-RU" dirty="0" smtClean="0"/>
              <a:t>»).</a:t>
            </a:r>
          </a:p>
          <a:p>
            <a:r>
              <a:rPr lang="ru-RU" dirty="0" smtClean="0"/>
              <a:t> </a:t>
            </a:r>
            <a:r>
              <a:rPr lang="ru-RU" dirty="0"/>
              <a:t>«</a:t>
            </a:r>
            <a:r>
              <a:rPr lang="ru-RU" dirty="0" err="1"/>
              <a:t>Я-высказывания</a:t>
            </a:r>
            <a:r>
              <a:rPr lang="ru-RU" dirty="0"/>
              <a:t>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Приемы расположения к себе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Взгляд, поза, речь. </a:t>
            </a:r>
            <a:endParaRPr lang="ru-RU" dirty="0" smtClean="0"/>
          </a:p>
          <a:p>
            <a:r>
              <a:rPr lang="ru-RU" dirty="0"/>
              <a:t> Техники активного и пассивного слушания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Суммирующие и структурирующие вопросы при активном слушании. </a:t>
            </a:r>
            <a:endParaRPr lang="ru-RU" dirty="0" smtClean="0"/>
          </a:p>
          <a:p>
            <a:r>
              <a:rPr lang="ru-RU" dirty="0" smtClean="0"/>
              <a:t>Приемы </a:t>
            </a:r>
            <a:r>
              <a:rPr lang="ru-RU" dirty="0"/>
              <a:t>«</a:t>
            </a:r>
            <a:r>
              <a:rPr lang="ru-RU" dirty="0" err="1"/>
              <a:t>отзеркаливание</a:t>
            </a:r>
            <a:r>
              <a:rPr lang="ru-RU" dirty="0"/>
              <a:t>» и «эхо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 </a:t>
            </a:r>
            <a:r>
              <a:rPr lang="ru-RU" dirty="0"/>
              <a:t>«Я – высказывания» при активном слушании. Отражение. </a:t>
            </a:r>
            <a:endParaRPr lang="ru-RU" dirty="0" smtClean="0"/>
          </a:p>
          <a:p>
            <a:r>
              <a:rPr lang="ru-RU" dirty="0" smtClean="0"/>
              <a:t>Техники </a:t>
            </a:r>
            <a:r>
              <a:rPr lang="ru-RU" dirty="0" err="1"/>
              <a:t>переформулирования</a:t>
            </a:r>
            <a:r>
              <a:rPr lang="ru-RU" dirty="0"/>
              <a:t> и </a:t>
            </a:r>
            <a:r>
              <a:rPr lang="ru-RU" dirty="0" err="1"/>
              <a:t>резюмирования</a:t>
            </a:r>
            <a:r>
              <a:rPr lang="ru-RU" dirty="0"/>
              <a:t> для неискаженного понимания при работе с эмоциями.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Работа с сопротивлением, манипуляциями и агрессией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301038" cy="507209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90% манипуляций совершаются бессознательно.</a:t>
            </a:r>
          </a:p>
          <a:p>
            <a:pPr>
              <a:buNone/>
            </a:pPr>
            <a:r>
              <a:rPr lang="ru-RU" sz="2800" dirty="0"/>
              <a:t>Манипуляции — это изначально стратегия слабых. 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Мишень </a:t>
            </a:r>
            <a:r>
              <a:rPr lang="ru-RU" sz="2800" dirty="0"/>
              <a:t>манипулятора — наши </a:t>
            </a:r>
            <a:r>
              <a:rPr lang="ru-RU" sz="2800" dirty="0" smtClean="0"/>
              <a:t>страхи.</a:t>
            </a:r>
          </a:p>
          <a:p>
            <a:pPr>
              <a:buNone/>
            </a:pPr>
            <a:r>
              <a:rPr lang="ru-RU" sz="2800" dirty="0"/>
              <a:t>М</a:t>
            </a:r>
            <a:r>
              <a:rPr lang="ru-RU" sz="2800" dirty="0" smtClean="0"/>
              <a:t>анипуляция — это всегда смесь правды и лжи, необходимо разделить эти два элемента, выделить правду и реагировать только на нее.</a:t>
            </a:r>
          </a:p>
          <a:p>
            <a:pPr>
              <a:buNone/>
            </a:pPr>
            <a:r>
              <a:rPr lang="ru-RU" sz="2800" b="1" dirty="0" smtClean="0"/>
              <a:t>Тактики манипулятора </a:t>
            </a:r>
            <a:r>
              <a:rPr lang="ru-RU" sz="2800" dirty="0" smtClean="0"/>
              <a:t>- оценочные суждения без критериев,«чтение мыслей», интонирование, техники, как правило, комбинируются. </a:t>
            </a:r>
            <a:endParaRPr lang="ru-RU" sz="2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Правила работы с сопротивлением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Любая терапия в медицине начинается с качественной диагностики- главное выявить манипуляцию:</a:t>
            </a:r>
            <a:endParaRPr lang="ru-RU" b="1" dirty="0" smtClean="0"/>
          </a:p>
          <a:p>
            <a:pPr algn="just">
              <a:buFontTx/>
              <a:buChar char="-"/>
            </a:pPr>
            <a:r>
              <a:rPr lang="ru-RU" dirty="0" smtClean="0"/>
              <a:t>задать уточняющие вопросы,</a:t>
            </a:r>
          </a:p>
          <a:p>
            <a:pPr algn="just">
              <a:buFontTx/>
              <a:buChar char="-"/>
            </a:pPr>
            <a:r>
              <a:rPr lang="ru-RU" dirty="0" smtClean="0"/>
              <a:t> «взять паузу»,</a:t>
            </a:r>
            <a:endParaRPr lang="ru-RU" b="1" dirty="0" smtClean="0"/>
          </a:p>
          <a:p>
            <a:pPr algn="just">
              <a:buNone/>
            </a:pPr>
            <a:r>
              <a:rPr lang="ru-RU" dirty="0" smtClean="0"/>
              <a:t>-«коммуникация равно интерпретация», </a:t>
            </a:r>
          </a:p>
          <a:p>
            <a:pPr algn="just">
              <a:buNone/>
            </a:pPr>
            <a:r>
              <a:rPr lang="ru-RU" dirty="0" smtClean="0"/>
              <a:t>-дать свои критерии;</a:t>
            </a:r>
          </a:p>
          <a:p>
            <a:pPr algn="just">
              <a:buNone/>
            </a:pPr>
            <a:r>
              <a:rPr lang="ru-RU" dirty="0" smtClean="0"/>
              <a:t>-насколько собеседник манипулирует, ровно настолько  вы имеете право интерпретировать.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290</Words>
  <Application>Microsoft Office PowerPoint</Application>
  <PresentationFormat>Экран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«Коммуникативная компетенция акушера-гинеколога при работе с клиентами в ситуациях репродуктивного выбора" </vt:lpstr>
      <vt:lpstr>Семинар-тренинг проводит АНО осуг «Ивановский региональный центр медиации и переговоров» тренер-медиатор М.А.Гришанина, профессиональный медиатор О.А.Патрикеева</vt:lpstr>
      <vt:lpstr>Целевая группа</vt:lpstr>
      <vt:lpstr>Задачи коммуникативных техник и приемов в структуре работы  врача</vt:lpstr>
      <vt:lpstr>Правила коммуникативной компетенции</vt:lpstr>
      <vt:lpstr>Техники регуляции эмоционального напряжения в процессе коммуникации</vt:lpstr>
      <vt:lpstr>Приемы расположения к себе</vt:lpstr>
      <vt:lpstr>Работа с сопротивлением, манипуляциями и агрессией</vt:lpstr>
      <vt:lpstr>Правила работы с сопротивлением</vt:lpstr>
      <vt:lpstr>Ошибки в работе с манипулятором</vt:lpstr>
      <vt:lpstr>Эмоциональное выгорание, профилактика</vt:lpstr>
      <vt:lpstr>Спасибо за внимание.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«Коммуникативная компетенция акушера-гинеколога при работе с клиентами в ситуациях репродуктивного выбора"</dc:title>
  <dc:creator>о.Владимир</dc:creator>
  <cp:lastModifiedBy>о.Владимир</cp:lastModifiedBy>
  <cp:revision>8</cp:revision>
  <dcterms:created xsi:type="dcterms:W3CDTF">2018-05-26T10:41:20Z</dcterms:created>
  <dcterms:modified xsi:type="dcterms:W3CDTF">2018-05-26T11:51:13Z</dcterms:modified>
</cp:coreProperties>
</file>