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3" r:id="rId5"/>
    <p:sldId id="264" r:id="rId6"/>
    <p:sldId id="275" r:id="rId7"/>
    <p:sldId id="276" r:id="rId8"/>
    <p:sldId id="277" r:id="rId9"/>
    <p:sldId id="282" r:id="rId10"/>
    <p:sldId id="279" r:id="rId11"/>
    <p:sldId id="283" r:id="rId12"/>
    <p:sldId id="280" r:id="rId13"/>
    <p:sldId id="284" r:id="rId14"/>
    <p:sldId id="281" r:id="rId15"/>
    <p:sldId id="285" r:id="rId16"/>
    <p:sldId id="257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2106" y="-462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282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4E38AC-7F78-4553-AAE0-C8AFB3B48FAF}" type="doc">
      <dgm:prSet loTypeId="urn:microsoft.com/office/officeart/2005/8/layout/process4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968E778-680E-47D8-A1E4-DAC1D2E29903}">
      <dgm:prSet phldrT="[Текст]" custT="1"/>
      <dgm:spPr/>
      <dgm:t>
        <a:bodyPr/>
        <a:lstStyle/>
        <a:p>
          <a:r>
            <a:rPr lang="ru-RU" sz="3200" dirty="0" smtClean="0"/>
            <a:t>Знакомство с ведущими и объяснение правил</a:t>
          </a:r>
          <a:endParaRPr lang="ru-RU" sz="3200" dirty="0"/>
        </a:p>
      </dgm:t>
    </dgm:pt>
    <dgm:pt modelId="{A7EA034E-80DA-444E-80B9-06035E6A0D8A}" type="parTrans" cxnId="{B694B79C-BD98-4C18-B8B8-3DE36FAA9BA2}">
      <dgm:prSet/>
      <dgm:spPr/>
      <dgm:t>
        <a:bodyPr/>
        <a:lstStyle/>
        <a:p>
          <a:endParaRPr lang="ru-RU"/>
        </a:p>
      </dgm:t>
    </dgm:pt>
    <dgm:pt modelId="{B721109D-0287-4C6A-8EE0-A396041FBFE7}" type="sibTrans" cxnId="{B694B79C-BD98-4C18-B8B8-3DE36FAA9BA2}">
      <dgm:prSet/>
      <dgm:spPr/>
      <dgm:t>
        <a:bodyPr/>
        <a:lstStyle/>
        <a:p>
          <a:endParaRPr lang="ru-RU"/>
        </a:p>
      </dgm:t>
    </dgm:pt>
    <dgm:pt modelId="{44744EFD-B6D8-4255-AA2D-2F8625693A3B}">
      <dgm:prSet phldrT="[Текст]" custT="1"/>
      <dgm:spPr/>
      <dgm:t>
        <a:bodyPr/>
        <a:lstStyle/>
        <a:p>
          <a:r>
            <a:rPr lang="ru-RU" sz="3200" dirty="0" smtClean="0"/>
            <a:t>Проведение 4-х тактов деловой игры </a:t>
          </a:r>
          <a:endParaRPr lang="ru-RU" sz="3200" dirty="0"/>
        </a:p>
      </dgm:t>
    </dgm:pt>
    <dgm:pt modelId="{29FEC801-8274-445A-A69F-77D16AB8AAFF}" type="parTrans" cxnId="{4ABB90E3-82F2-4EC5-BA11-0E478FA310C3}">
      <dgm:prSet/>
      <dgm:spPr/>
      <dgm:t>
        <a:bodyPr/>
        <a:lstStyle/>
        <a:p>
          <a:endParaRPr lang="ru-RU"/>
        </a:p>
      </dgm:t>
    </dgm:pt>
    <dgm:pt modelId="{39BD9869-07E3-4615-B67E-BD07ED1AC535}" type="sibTrans" cxnId="{4ABB90E3-82F2-4EC5-BA11-0E478FA310C3}">
      <dgm:prSet/>
      <dgm:spPr/>
      <dgm:t>
        <a:bodyPr/>
        <a:lstStyle/>
        <a:p>
          <a:endParaRPr lang="ru-RU"/>
        </a:p>
      </dgm:t>
    </dgm:pt>
    <dgm:pt modelId="{4CB6C2AD-0CC2-46F1-8449-FC52074452C3}">
      <dgm:prSet phldrT="[Текст]" custT="1"/>
      <dgm:spPr/>
      <dgm:t>
        <a:bodyPr/>
        <a:lstStyle/>
        <a:p>
          <a:r>
            <a:rPr lang="ru-RU" sz="3200" dirty="0" smtClean="0"/>
            <a:t>Подсчет результатов, оглашение победителей, обратная связь</a:t>
          </a:r>
          <a:endParaRPr lang="ru-RU" sz="3200" dirty="0"/>
        </a:p>
      </dgm:t>
    </dgm:pt>
    <dgm:pt modelId="{CB5C8B10-FCA4-4F1A-89BC-CAB6C3DCDC3E}" type="parTrans" cxnId="{D2F44ABF-DE94-4701-BC8F-4F8EC5C9904F}">
      <dgm:prSet/>
      <dgm:spPr/>
      <dgm:t>
        <a:bodyPr/>
        <a:lstStyle/>
        <a:p>
          <a:endParaRPr lang="ru-RU"/>
        </a:p>
      </dgm:t>
    </dgm:pt>
    <dgm:pt modelId="{C6361F70-94A4-493B-B366-F8F99DBF71E4}" type="sibTrans" cxnId="{D2F44ABF-DE94-4701-BC8F-4F8EC5C9904F}">
      <dgm:prSet/>
      <dgm:spPr/>
      <dgm:t>
        <a:bodyPr/>
        <a:lstStyle/>
        <a:p>
          <a:endParaRPr lang="ru-RU"/>
        </a:p>
      </dgm:t>
    </dgm:pt>
    <dgm:pt modelId="{47BC8C05-831B-44F6-89E3-CCFCEB1B543E}" type="pres">
      <dgm:prSet presAssocID="{444E38AC-7F78-4553-AAE0-C8AFB3B48F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44FF4C-DBF0-49CE-89A4-27ED95A182FC}" type="pres">
      <dgm:prSet presAssocID="{4CB6C2AD-0CC2-46F1-8449-FC52074452C3}" presName="boxAndChildren" presStyleCnt="0"/>
      <dgm:spPr/>
      <dgm:t>
        <a:bodyPr/>
        <a:lstStyle/>
        <a:p>
          <a:endParaRPr lang="ru-RU"/>
        </a:p>
      </dgm:t>
    </dgm:pt>
    <dgm:pt modelId="{98DCB55E-DDC1-4294-B6EF-4D22360FDCF8}" type="pres">
      <dgm:prSet presAssocID="{4CB6C2AD-0CC2-46F1-8449-FC52074452C3}" presName="parentTextBox" presStyleLbl="node1" presStyleIdx="0" presStyleCnt="3"/>
      <dgm:spPr/>
      <dgm:t>
        <a:bodyPr/>
        <a:lstStyle/>
        <a:p>
          <a:endParaRPr lang="ru-RU"/>
        </a:p>
      </dgm:t>
    </dgm:pt>
    <dgm:pt modelId="{2CBFDCFA-F584-487A-AF0C-7FC0E4C3CB4B}" type="pres">
      <dgm:prSet presAssocID="{39BD9869-07E3-4615-B67E-BD07ED1AC535}" presName="sp" presStyleCnt="0"/>
      <dgm:spPr/>
      <dgm:t>
        <a:bodyPr/>
        <a:lstStyle/>
        <a:p>
          <a:endParaRPr lang="ru-RU"/>
        </a:p>
      </dgm:t>
    </dgm:pt>
    <dgm:pt modelId="{99DF3E0B-18F6-49AC-95AF-84DE26DE5948}" type="pres">
      <dgm:prSet presAssocID="{44744EFD-B6D8-4255-AA2D-2F8625693A3B}" presName="arrowAndChildren" presStyleCnt="0"/>
      <dgm:spPr/>
      <dgm:t>
        <a:bodyPr/>
        <a:lstStyle/>
        <a:p>
          <a:endParaRPr lang="ru-RU"/>
        </a:p>
      </dgm:t>
    </dgm:pt>
    <dgm:pt modelId="{C869A8DF-6F13-4EBD-A9C4-BB8173F867FF}" type="pres">
      <dgm:prSet presAssocID="{44744EFD-B6D8-4255-AA2D-2F8625693A3B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C211AF19-F77C-4863-9912-395AA6C9B237}" type="pres">
      <dgm:prSet presAssocID="{B721109D-0287-4C6A-8EE0-A396041FBFE7}" presName="sp" presStyleCnt="0"/>
      <dgm:spPr/>
      <dgm:t>
        <a:bodyPr/>
        <a:lstStyle/>
        <a:p>
          <a:endParaRPr lang="ru-RU"/>
        </a:p>
      </dgm:t>
    </dgm:pt>
    <dgm:pt modelId="{E236CEE0-1B68-4EDD-8F2D-4B7B1BDD6BB6}" type="pres">
      <dgm:prSet presAssocID="{3968E778-680E-47D8-A1E4-DAC1D2E29903}" presName="arrowAndChildren" presStyleCnt="0"/>
      <dgm:spPr/>
      <dgm:t>
        <a:bodyPr/>
        <a:lstStyle/>
        <a:p>
          <a:endParaRPr lang="ru-RU"/>
        </a:p>
      </dgm:t>
    </dgm:pt>
    <dgm:pt modelId="{7B85341B-4C58-4340-AE99-E8D1D730A867}" type="pres">
      <dgm:prSet presAssocID="{3968E778-680E-47D8-A1E4-DAC1D2E29903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D2F44ABF-DE94-4701-BC8F-4F8EC5C9904F}" srcId="{444E38AC-7F78-4553-AAE0-C8AFB3B48FAF}" destId="{4CB6C2AD-0CC2-46F1-8449-FC52074452C3}" srcOrd="2" destOrd="0" parTransId="{CB5C8B10-FCA4-4F1A-89BC-CAB6C3DCDC3E}" sibTransId="{C6361F70-94A4-493B-B366-F8F99DBF71E4}"/>
    <dgm:cxn modelId="{4ABB90E3-82F2-4EC5-BA11-0E478FA310C3}" srcId="{444E38AC-7F78-4553-AAE0-C8AFB3B48FAF}" destId="{44744EFD-B6D8-4255-AA2D-2F8625693A3B}" srcOrd="1" destOrd="0" parTransId="{29FEC801-8274-445A-A69F-77D16AB8AAFF}" sibTransId="{39BD9869-07E3-4615-B67E-BD07ED1AC535}"/>
    <dgm:cxn modelId="{1ED0B9D1-1864-4FDD-A9B0-BE927D63B239}" type="presOf" srcId="{4CB6C2AD-0CC2-46F1-8449-FC52074452C3}" destId="{98DCB55E-DDC1-4294-B6EF-4D22360FDCF8}" srcOrd="0" destOrd="0" presId="urn:microsoft.com/office/officeart/2005/8/layout/process4"/>
    <dgm:cxn modelId="{5BEB302C-8A39-4063-B7DE-1B0C0167D0C2}" type="presOf" srcId="{3968E778-680E-47D8-A1E4-DAC1D2E29903}" destId="{7B85341B-4C58-4340-AE99-E8D1D730A867}" srcOrd="0" destOrd="0" presId="urn:microsoft.com/office/officeart/2005/8/layout/process4"/>
    <dgm:cxn modelId="{EC994742-252F-4E83-A9B0-0A3EA974E349}" type="presOf" srcId="{444E38AC-7F78-4553-AAE0-C8AFB3B48FAF}" destId="{47BC8C05-831B-44F6-89E3-CCFCEB1B543E}" srcOrd="0" destOrd="0" presId="urn:microsoft.com/office/officeart/2005/8/layout/process4"/>
    <dgm:cxn modelId="{8C52F58E-B87D-4A1D-BFF1-0647D856405C}" type="presOf" srcId="{44744EFD-B6D8-4255-AA2D-2F8625693A3B}" destId="{C869A8DF-6F13-4EBD-A9C4-BB8173F867FF}" srcOrd="0" destOrd="0" presId="urn:microsoft.com/office/officeart/2005/8/layout/process4"/>
    <dgm:cxn modelId="{B694B79C-BD98-4C18-B8B8-3DE36FAA9BA2}" srcId="{444E38AC-7F78-4553-AAE0-C8AFB3B48FAF}" destId="{3968E778-680E-47D8-A1E4-DAC1D2E29903}" srcOrd="0" destOrd="0" parTransId="{A7EA034E-80DA-444E-80B9-06035E6A0D8A}" sibTransId="{B721109D-0287-4C6A-8EE0-A396041FBFE7}"/>
    <dgm:cxn modelId="{31862C8E-DB56-48DC-8D4D-977434510F0E}" type="presParOf" srcId="{47BC8C05-831B-44F6-89E3-CCFCEB1B543E}" destId="{9544FF4C-DBF0-49CE-89A4-27ED95A182FC}" srcOrd="0" destOrd="0" presId="urn:microsoft.com/office/officeart/2005/8/layout/process4"/>
    <dgm:cxn modelId="{F237D202-FFC2-4002-9003-1553D6802812}" type="presParOf" srcId="{9544FF4C-DBF0-49CE-89A4-27ED95A182FC}" destId="{98DCB55E-DDC1-4294-B6EF-4D22360FDCF8}" srcOrd="0" destOrd="0" presId="urn:microsoft.com/office/officeart/2005/8/layout/process4"/>
    <dgm:cxn modelId="{FAAE2287-508F-45BC-8AF1-6203B92BE2CE}" type="presParOf" srcId="{47BC8C05-831B-44F6-89E3-CCFCEB1B543E}" destId="{2CBFDCFA-F584-487A-AF0C-7FC0E4C3CB4B}" srcOrd="1" destOrd="0" presId="urn:microsoft.com/office/officeart/2005/8/layout/process4"/>
    <dgm:cxn modelId="{F377E9BC-C163-4E58-8A50-8617FF36F0E7}" type="presParOf" srcId="{47BC8C05-831B-44F6-89E3-CCFCEB1B543E}" destId="{99DF3E0B-18F6-49AC-95AF-84DE26DE5948}" srcOrd="2" destOrd="0" presId="urn:microsoft.com/office/officeart/2005/8/layout/process4"/>
    <dgm:cxn modelId="{202984A3-ADA4-405E-888C-4F20CBB411AA}" type="presParOf" srcId="{99DF3E0B-18F6-49AC-95AF-84DE26DE5948}" destId="{C869A8DF-6F13-4EBD-A9C4-BB8173F867FF}" srcOrd="0" destOrd="0" presId="urn:microsoft.com/office/officeart/2005/8/layout/process4"/>
    <dgm:cxn modelId="{804FADD0-7CF6-4F93-B8C4-549DFB3E204D}" type="presParOf" srcId="{47BC8C05-831B-44F6-89E3-CCFCEB1B543E}" destId="{C211AF19-F77C-4863-9912-395AA6C9B237}" srcOrd="3" destOrd="0" presId="urn:microsoft.com/office/officeart/2005/8/layout/process4"/>
    <dgm:cxn modelId="{9A32F484-F942-4E2B-A1D5-EA6F2ABD7CDD}" type="presParOf" srcId="{47BC8C05-831B-44F6-89E3-CCFCEB1B543E}" destId="{E236CEE0-1B68-4EDD-8F2D-4B7B1BDD6BB6}" srcOrd="4" destOrd="0" presId="urn:microsoft.com/office/officeart/2005/8/layout/process4"/>
    <dgm:cxn modelId="{CC727F6A-5AA2-4519-B2ED-F7AC930896A6}" type="presParOf" srcId="{E236CEE0-1B68-4EDD-8F2D-4B7B1BDD6BB6}" destId="{7B85341B-4C58-4340-AE99-E8D1D730A86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EB044E5-9303-437E-AE51-0E4D63AE2A23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6E5A2BF-195E-4B72-9E2E-D10B19B6EC90}">
      <dgm:prSet phldrT="[Текст]" custT="1"/>
      <dgm:spPr/>
      <dgm:t>
        <a:bodyPr/>
        <a:lstStyle/>
        <a:p>
          <a:r>
            <a:rPr lang="ru-RU" sz="3200" dirty="0" smtClean="0"/>
            <a:t>Производство алюминия </a:t>
          </a:r>
          <a:endParaRPr lang="ru-RU" sz="3200" dirty="0"/>
        </a:p>
      </dgm:t>
    </dgm:pt>
    <dgm:pt modelId="{0A407B5C-537E-4866-B6ED-67EDD4428F24}" type="parTrans" cxnId="{65695DE8-EF0A-4314-8D6D-5C097C982C73}">
      <dgm:prSet/>
      <dgm:spPr/>
      <dgm:t>
        <a:bodyPr/>
        <a:lstStyle/>
        <a:p>
          <a:endParaRPr lang="ru-RU"/>
        </a:p>
      </dgm:t>
    </dgm:pt>
    <dgm:pt modelId="{695D311F-3B14-4F54-8C11-7D9B5C52DCFB}" type="sibTrans" cxnId="{65695DE8-EF0A-4314-8D6D-5C097C982C73}">
      <dgm:prSet/>
      <dgm:spPr/>
      <dgm:t>
        <a:bodyPr/>
        <a:lstStyle/>
        <a:p>
          <a:endParaRPr lang="ru-RU"/>
        </a:p>
      </dgm:t>
    </dgm:pt>
    <dgm:pt modelId="{D36F0C45-A472-4D08-9E71-0428E08CC145}">
      <dgm:prSet phldrT="[Текст]" custT="1"/>
      <dgm:spPr/>
      <dgm:t>
        <a:bodyPr/>
        <a:lstStyle/>
        <a:p>
          <a:r>
            <a:rPr lang="ru-RU" sz="3200" dirty="0" smtClean="0"/>
            <a:t>Производство  древесины</a:t>
          </a:r>
          <a:endParaRPr lang="ru-RU" sz="3200" dirty="0"/>
        </a:p>
      </dgm:t>
    </dgm:pt>
    <dgm:pt modelId="{E7B14160-563A-45FD-BE47-0D1800338D58}" type="parTrans" cxnId="{CBCE3EE4-4C21-4A3E-A2BD-87BB7B15165B}">
      <dgm:prSet/>
      <dgm:spPr/>
      <dgm:t>
        <a:bodyPr/>
        <a:lstStyle/>
        <a:p>
          <a:endParaRPr lang="ru-RU"/>
        </a:p>
      </dgm:t>
    </dgm:pt>
    <dgm:pt modelId="{5660C307-C0BB-4A8E-8113-89C07C61F06F}" type="sibTrans" cxnId="{CBCE3EE4-4C21-4A3E-A2BD-87BB7B15165B}">
      <dgm:prSet/>
      <dgm:spPr/>
      <dgm:t>
        <a:bodyPr/>
        <a:lstStyle/>
        <a:p>
          <a:endParaRPr lang="ru-RU"/>
        </a:p>
      </dgm:t>
    </dgm:pt>
    <dgm:pt modelId="{E7F8C3DE-B6C8-4F17-9096-379A41E4FCCC}">
      <dgm:prSet phldrT="[Текст]" custT="1"/>
      <dgm:spPr/>
      <dgm:t>
        <a:bodyPr/>
        <a:lstStyle/>
        <a:p>
          <a:r>
            <a:rPr lang="ru-RU" sz="3200" dirty="0" smtClean="0"/>
            <a:t>Производство  пластика</a:t>
          </a:r>
          <a:endParaRPr lang="ru-RU" sz="3200" dirty="0"/>
        </a:p>
      </dgm:t>
    </dgm:pt>
    <dgm:pt modelId="{60E2A493-F610-406D-ADF2-178A52C9AD02}" type="parTrans" cxnId="{AEB1DC53-A979-4B8B-8AAD-B083436BA4E9}">
      <dgm:prSet/>
      <dgm:spPr/>
      <dgm:t>
        <a:bodyPr/>
        <a:lstStyle/>
        <a:p>
          <a:endParaRPr lang="ru-RU"/>
        </a:p>
      </dgm:t>
    </dgm:pt>
    <dgm:pt modelId="{F259E021-019F-4DE7-94F7-DB946FC0F76C}" type="sibTrans" cxnId="{AEB1DC53-A979-4B8B-8AAD-B083436BA4E9}">
      <dgm:prSet/>
      <dgm:spPr/>
      <dgm:t>
        <a:bodyPr/>
        <a:lstStyle/>
        <a:p>
          <a:endParaRPr lang="ru-RU"/>
        </a:p>
      </dgm:t>
    </dgm:pt>
    <dgm:pt modelId="{C68C0264-ECED-4B5F-AD76-E978D085D6C8}">
      <dgm:prSet phldrT="[Текст]" custT="1"/>
      <dgm:spPr/>
      <dgm:t>
        <a:bodyPr/>
        <a:lstStyle/>
        <a:p>
          <a:r>
            <a:rPr lang="ru-RU" sz="3200" dirty="0" smtClean="0"/>
            <a:t>Производство стекла</a:t>
          </a:r>
          <a:endParaRPr lang="ru-RU" sz="3200" dirty="0"/>
        </a:p>
      </dgm:t>
    </dgm:pt>
    <dgm:pt modelId="{09972C81-9614-43C0-82DF-002296FE671F}" type="parTrans" cxnId="{7AFB36B2-898A-44A9-86AD-5B0D26520297}">
      <dgm:prSet/>
      <dgm:spPr/>
      <dgm:t>
        <a:bodyPr/>
        <a:lstStyle/>
        <a:p>
          <a:endParaRPr lang="ru-RU"/>
        </a:p>
      </dgm:t>
    </dgm:pt>
    <dgm:pt modelId="{FA371C55-20DE-4255-85E6-97869DA5DB92}" type="sibTrans" cxnId="{7AFB36B2-898A-44A9-86AD-5B0D26520297}">
      <dgm:prSet/>
      <dgm:spPr/>
      <dgm:t>
        <a:bodyPr/>
        <a:lstStyle/>
        <a:p>
          <a:endParaRPr lang="ru-RU"/>
        </a:p>
      </dgm:t>
    </dgm:pt>
    <dgm:pt modelId="{8E11789E-A8C1-4B75-BA90-3A4590EE71F6}">
      <dgm:prSet phldrT="[Текст]" custT="1"/>
      <dgm:spPr/>
      <dgm:t>
        <a:bodyPr/>
        <a:lstStyle/>
        <a:p>
          <a:r>
            <a:rPr lang="ru-RU" sz="3200" dirty="0" smtClean="0"/>
            <a:t>Производство цемента</a:t>
          </a:r>
          <a:endParaRPr lang="ru-RU" sz="3200" dirty="0"/>
        </a:p>
      </dgm:t>
    </dgm:pt>
    <dgm:pt modelId="{394B1E97-D5E4-487E-83E7-4E1916E4BFAB}" type="parTrans" cxnId="{07B81BA4-40D0-48A3-B921-9862363DF175}">
      <dgm:prSet/>
      <dgm:spPr/>
      <dgm:t>
        <a:bodyPr/>
        <a:lstStyle/>
        <a:p>
          <a:endParaRPr lang="ru-RU"/>
        </a:p>
      </dgm:t>
    </dgm:pt>
    <dgm:pt modelId="{3D0611DB-F3D9-43B2-9905-B1FEA3736CC1}" type="sibTrans" cxnId="{07B81BA4-40D0-48A3-B921-9862363DF175}">
      <dgm:prSet/>
      <dgm:spPr/>
      <dgm:t>
        <a:bodyPr/>
        <a:lstStyle/>
        <a:p>
          <a:endParaRPr lang="ru-RU"/>
        </a:p>
      </dgm:t>
    </dgm:pt>
    <dgm:pt modelId="{5865B936-38EF-4606-AD1F-1DD5198559C8}">
      <dgm:prSet phldrT="[Текст]" custT="1"/>
      <dgm:spPr/>
      <dgm:t>
        <a:bodyPr/>
        <a:lstStyle/>
        <a:p>
          <a:r>
            <a:rPr lang="ru-RU" sz="3200" dirty="0" smtClean="0"/>
            <a:t>Производство микросхем</a:t>
          </a:r>
          <a:endParaRPr lang="ru-RU" sz="3200" dirty="0"/>
        </a:p>
      </dgm:t>
    </dgm:pt>
    <dgm:pt modelId="{8C1AE8D6-8DCA-4CF4-AD86-381A244B0FE9}" type="parTrans" cxnId="{0214F5D8-56A6-48F2-A226-0142C0574975}">
      <dgm:prSet/>
      <dgm:spPr/>
      <dgm:t>
        <a:bodyPr/>
        <a:lstStyle/>
        <a:p>
          <a:endParaRPr lang="ru-RU"/>
        </a:p>
      </dgm:t>
    </dgm:pt>
    <dgm:pt modelId="{B83FA2A3-E06F-46BF-9034-8D8BD204DAB8}" type="sibTrans" cxnId="{0214F5D8-56A6-48F2-A226-0142C0574975}">
      <dgm:prSet/>
      <dgm:spPr/>
      <dgm:t>
        <a:bodyPr/>
        <a:lstStyle/>
        <a:p>
          <a:endParaRPr lang="ru-RU"/>
        </a:p>
      </dgm:t>
    </dgm:pt>
    <dgm:pt modelId="{3CFFFCFA-3C59-4FD6-84F1-94A96D2F3ECF}" type="pres">
      <dgm:prSet presAssocID="{7EB044E5-9303-437E-AE51-0E4D63AE2A2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DDFEF85-5A3D-4E3A-935A-4414F227BFA1}" type="pres">
      <dgm:prSet presAssocID="{E6E5A2BF-195E-4B72-9E2E-D10B19B6EC90}" presName="parentLin" presStyleCnt="0"/>
      <dgm:spPr/>
      <dgm:t>
        <a:bodyPr/>
        <a:lstStyle/>
        <a:p>
          <a:endParaRPr lang="ru-RU"/>
        </a:p>
      </dgm:t>
    </dgm:pt>
    <dgm:pt modelId="{276F889C-3A3C-4BB6-ADB9-5AEEEB3ECA99}" type="pres">
      <dgm:prSet presAssocID="{E6E5A2BF-195E-4B72-9E2E-D10B19B6EC90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719EA41-79FE-4759-8282-8567945D4A8F}" type="pres">
      <dgm:prSet presAssocID="{E6E5A2BF-195E-4B72-9E2E-D10B19B6EC90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C42A5C-7D5C-4EA4-AD3B-9CA0E1D3B433}" type="pres">
      <dgm:prSet presAssocID="{E6E5A2BF-195E-4B72-9E2E-D10B19B6EC90}" presName="negativeSpace" presStyleCnt="0"/>
      <dgm:spPr/>
      <dgm:t>
        <a:bodyPr/>
        <a:lstStyle/>
        <a:p>
          <a:endParaRPr lang="ru-RU"/>
        </a:p>
      </dgm:t>
    </dgm:pt>
    <dgm:pt modelId="{166C62DD-B778-41D4-830B-60102E79C588}" type="pres">
      <dgm:prSet presAssocID="{E6E5A2BF-195E-4B72-9E2E-D10B19B6EC90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1BB4E5-2522-4572-9026-12014BCA936D}" type="pres">
      <dgm:prSet presAssocID="{695D311F-3B14-4F54-8C11-7D9B5C52DCFB}" presName="spaceBetweenRectangles" presStyleCnt="0"/>
      <dgm:spPr/>
      <dgm:t>
        <a:bodyPr/>
        <a:lstStyle/>
        <a:p>
          <a:endParaRPr lang="ru-RU"/>
        </a:p>
      </dgm:t>
    </dgm:pt>
    <dgm:pt modelId="{2F83DF14-D108-4ACD-AEDD-5D9B11B2D82B}" type="pres">
      <dgm:prSet presAssocID="{D36F0C45-A472-4D08-9E71-0428E08CC145}" presName="parentLin" presStyleCnt="0"/>
      <dgm:spPr/>
      <dgm:t>
        <a:bodyPr/>
        <a:lstStyle/>
        <a:p>
          <a:endParaRPr lang="ru-RU"/>
        </a:p>
      </dgm:t>
    </dgm:pt>
    <dgm:pt modelId="{1F1B2BD9-DD96-495F-B20E-3AF8AC8BA91E}" type="pres">
      <dgm:prSet presAssocID="{D36F0C45-A472-4D08-9E71-0428E08CC145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96ECE9A-D8C4-4045-88C6-5B94DB025A3D}" type="pres">
      <dgm:prSet presAssocID="{D36F0C45-A472-4D08-9E71-0428E08CC14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49B699-C75A-478C-A898-351E31759549}" type="pres">
      <dgm:prSet presAssocID="{D36F0C45-A472-4D08-9E71-0428E08CC145}" presName="negativeSpace" presStyleCnt="0"/>
      <dgm:spPr/>
      <dgm:t>
        <a:bodyPr/>
        <a:lstStyle/>
        <a:p>
          <a:endParaRPr lang="ru-RU"/>
        </a:p>
      </dgm:t>
    </dgm:pt>
    <dgm:pt modelId="{E579B5BC-3857-4D44-9742-6A384DE0FD8B}" type="pres">
      <dgm:prSet presAssocID="{D36F0C45-A472-4D08-9E71-0428E08CC145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6ADD3C-18A2-4D63-998B-CB2072FA535E}" type="pres">
      <dgm:prSet presAssocID="{5660C307-C0BB-4A8E-8113-89C07C61F06F}" presName="spaceBetweenRectangles" presStyleCnt="0"/>
      <dgm:spPr/>
      <dgm:t>
        <a:bodyPr/>
        <a:lstStyle/>
        <a:p>
          <a:endParaRPr lang="ru-RU"/>
        </a:p>
      </dgm:t>
    </dgm:pt>
    <dgm:pt modelId="{67649632-EA8D-4DF4-8D6D-944D26A9525F}" type="pres">
      <dgm:prSet presAssocID="{E7F8C3DE-B6C8-4F17-9096-379A41E4FCCC}" presName="parentLin" presStyleCnt="0"/>
      <dgm:spPr/>
      <dgm:t>
        <a:bodyPr/>
        <a:lstStyle/>
        <a:p>
          <a:endParaRPr lang="ru-RU"/>
        </a:p>
      </dgm:t>
    </dgm:pt>
    <dgm:pt modelId="{3C5DA564-6349-4EA6-8E97-8A0329347480}" type="pres">
      <dgm:prSet presAssocID="{E7F8C3DE-B6C8-4F17-9096-379A41E4FCCC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D280AE06-EB52-4D5E-8BC5-4F66E553957E}" type="pres">
      <dgm:prSet presAssocID="{E7F8C3DE-B6C8-4F17-9096-379A41E4FCC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B25364-23F3-4AF3-9D5D-F8DC16C00914}" type="pres">
      <dgm:prSet presAssocID="{E7F8C3DE-B6C8-4F17-9096-379A41E4FCCC}" presName="negativeSpace" presStyleCnt="0"/>
      <dgm:spPr/>
      <dgm:t>
        <a:bodyPr/>
        <a:lstStyle/>
        <a:p>
          <a:endParaRPr lang="ru-RU"/>
        </a:p>
      </dgm:t>
    </dgm:pt>
    <dgm:pt modelId="{6615C925-B421-4527-AB0C-B5AC46FBD376}" type="pres">
      <dgm:prSet presAssocID="{E7F8C3DE-B6C8-4F17-9096-379A41E4FCC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016B60-0488-437A-B606-3F6EC9AD025B}" type="pres">
      <dgm:prSet presAssocID="{F259E021-019F-4DE7-94F7-DB946FC0F76C}" presName="spaceBetweenRectangles" presStyleCnt="0"/>
      <dgm:spPr/>
      <dgm:t>
        <a:bodyPr/>
        <a:lstStyle/>
        <a:p>
          <a:endParaRPr lang="ru-RU"/>
        </a:p>
      </dgm:t>
    </dgm:pt>
    <dgm:pt modelId="{22442FDF-4C59-4D69-8257-E9DC29D38B2F}" type="pres">
      <dgm:prSet presAssocID="{C68C0264-ECED-4B5F-AD76-E978D085D6C8}" presName="parentLin" presStyleCnt="0"/>
      <dgm:spPr/>
      <dgm:t>
        <a:bodyPr/>
        <a:lstStyle/>
        <a:p>
          <a:endParaRPr lang="ru-RU"/>
        </a:p>
      </dgm:t>
    </dgm:pt>
    <dgm:pt modelId="{7EA3D555-7353-476B-A81F-50C08501412D}" type="pres">
      <dgm:prSet presAssocID="{C68C0264-ECED-4B5F-AD76-E978D085D6C8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7092D14B-F82D-432B-B24C-70EE08253A75}" type="pres">
      <dgm:prSet presAssocID="{C68C0264-ECED-4B5F-AD76-E978D085D6C8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79F307-07C6-4FAC-8E39-F9252140E46F}" type="pres">
      <dgm:prSet presAssocID="{C68C0264-ECED-4B5F-AD76-E978D085D6C8}" presName="negativeSpace" presStyleCnt="0"/>
      <dgm:spPr/>
      <dgm:t>
        <a:bodyPr/>
        <a:lstStyle/>
        <a:p>
          <a:endParaRPr lang="ru-RU"/>
        </a:p>
      </dgm:t>
    </dgm:pt>
    <dgm:pt modelId="{DA3D41AF-0AD8-4431-B69D-C1DE53ED87F8}" type="pres">
      <dgm:prSet presAssocID="{C68C0264-ECED-4B5F-AD76-E978D085D6C8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100DEB-4721-459D-A997-6A5516689E68}" type="pres">
      <dgm:prSet presAssocID="{FA371C55-20DE-4255-85E6-97869DA5DB92}" presName="spaceBetweenRectangles" presStyleCnt="0"/>
      <dgm:spPr/>
      <dgm:t>
        <a:bodyPr/>
        <a:lstStyle/>
        <a:p>
          <a:endParaRPr lang="ru-RU"/>
        </a:p>
      </dgm:t>
    </dgm:pt>
    <dgm:pt modelId="{E58CBFEF-6EA5-4C5F-96C1-F2736D73BE09}" type="pres">
      <dgm:prSet presAssocID="{8E11789E-A8C1-4B75-BA90-3A4590EE71F6}" presName="parentLin" presStyleCnt="0"/>
      <dgm:spPr/>
      <dgm:t>
        <a:bodyPr/>
        <a:lstStyle/>
        <a:p>
          <a:endParaRPr lang="ru-RU"/>
        </a:p>
      </dgm:t>
    </dgm:pt>
    <dgm:pt modelId="{596B8E68-4C52-4059-8E40-3A81D65CE028}" type="pres">
      <dgm:prSet presAssocID="{8E11789E-A8C1-4B75-BA90-3A4590EE71F6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3B5B0068-F289-4DA4-B336-6A1D20B88684}" type="pres">
      <dgm:prSet presAssocID="{8E11789E-A8C1-4B75-BA90-3A4590EE71F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C2864-5A49-4B5C-9082-B29F29454994}" type="pres">
      <dgm:prSet presAssocID="{8E11789E-A8C1-4B75-BA90-3A4590EE71F6}" presName="negativeSpace" presStyleCnt="0"/>
      <dgm:spPr/>
      <dgm:t>
        <a:bodyPr/>
        <a:lstStyle/>
        <a:p>
          <a:endParaRPr lang="ru-RU"/>
        </a:p>
      </dgm:t>
    </dgm:pt>
    <dgm:pt modelId="{550CDD28-8863-4171-9687-54D24777B631}" type="pres">
      <dgm:prSet presAssocID="{8E11789E-A8C1-4B75-BA90-3A4590EE71F6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6EF395-E532-45C0-8295-CDBDDF71D9B7}" type="pres">
      <dgm:prSet presAssocID="{3D0611DB-F3D9-43B2-9905-B1FEA3736CC1}" presName="spaceBetweenRectangles" presStyleCnt="0"/>
      <dgm:spPr/>
      <dgm:t>
        <a:bodyPr/>
        <a:lstStyle/>
        <a:p>
          <a:endParaRPr lang="ru-RU"/>
        </a:p>
      </dgm:t>
    </dgm:pt>
    <dgm:pt modelId="{A79A4614-83FD-4906-A979-4CDD7A354139}" type="pres">
      <dgm:prSet presAssocID="{5865B936-38EF-4606-AD1F-1DD5198559C8}" presName="parentLin" presStyleCnt="0"/>
      <dgm:spPr/>
      <dgm:t>
        <a:bodyPr/>
        <a:lstStyle/>
        <a:p>
          <a:endParaRPr lang="ru-RU"/>
        </a:p>
      </dgm:t>
    </dgm:pt>
    <dgm:pt modelId="{822CB292-3A26-47F7-A43B-FC86AB807834}" type="pres">
      <dgm:prSet presAssocID="{5865B936-38EF-4606-AD1F-1DD5198559C8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AA696679-CA05-477B-8489-803FD7B632FF}" type="pres">
      <dgm:prSet presAssocID="{5865B936-38EF-4606-AD1F-1DD5198559C8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0B2E2-6F33-43B2-B569-11E34366CC75}" type="pres">
      <dgm:prSet presAssocID="{5865B936-38EF-4606-AD1F-1DD5198559C8}" presName="negativeSpace" presStyleCnt="0"/>
      <dgm:spPr/>
      <dgm:t>
        <a:bodyPr/>
        <a:lstStyle/>
        <a:p>
          <a:endParaRPr lang="ru-RU"/>
        </a:p>
      </dgm:t>
    </dgm:pt>
    <dgm:pt modelId="{AA58ECFE-0925-4B92-97E7-C5ACF3CFDF8C}" type="pres">
      <dgm:prSet presAssocID="{5865B936-38EF-4606-AD1F-1DD5198559C8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CDA17AA-B00C-4886-A447-21E68BA16609}" type="presOf" srcId="{E7F8C3DE-B6C8-4F17-9096-379A41E4FCCC}" destId="{D280AE06-EB52-4D5E-8BC5-4F66E553957E}" srcOrd="1" destOrd="0" presId="urn:microsoft.com/office/officeart/2005/8/layout/list1"/>
    <dgm:cxn modelId="{71199C1B-1119-42FB-8AEE-8EFCE712B658}" type="presOf" srcId="{E6E5A2BF-195E-4B72-9E2E-D10B19B6EC90}" destId="{276F889C-3A3C-4BB6-ADB9-5AEEEB3ECA99}" srcOrd="0" destOrd="0" presId="urn:microsoft.com/office/officeart/2005/8/layout/list1"/>
    <dgm:cxn modelId="{57F8DADF-0546-4088-A81D-E7A8736281C2}" type="presOf" srcId="{5865B936-38EF-4606-AD1F-1DD5198559C8}" destId="{AA696679-CA05-477B-8489-803FD7B632FF}" srcOrd="1" destOrd="0" presId="urn:microsoft.com/office/officeart/2005/8/layout/list1"/>
    <dgm:cxn modelId="{07B81BA4-40D0-48A3-B921-9862363DF175}" srcId="{7EB044E5-9303-437E-AE51-0E4D63AE2A23}" destId="{8E11789E-A8C1-4B75-BA90-3A4590EE71F6}" srcOrd="4" destOrd="0" parTransId="{394B1E97-D5E4-487E-83E7-4E1916E4BFAB}" sibTransId="{3D0611DB-F3D9-43B2-9905-B1FEA3736CC1}"/>
    <dgm:cxn modelId="{CBCE3EE4-4C21-4A3E-A2BD-87BB7B15165B}" srcId="{7EB044E5-9303-437E-AE51-0E4D63AE2A23}" destId="{D36F0C45-A472-4D08-9E71-0428E08CC145}" srcOrd="1" destOrd="0" parTransId="{E7B14160-563A-45FD-BE47-0D1800338D58}" sibTransId="{5660C307-C0BB-4A8E-8113-89C07C61F06F}"/>
    <dgm:cxn modelId="{65695DE8-EF0A-4314-8D6D-5C097C982C73}" srcId="{7EB044E5-9303-437E-AE51-0E4D63AE2A23}" destId="{E6E5A2BF-195E-4B72-9E2E-D10B19B6EC90}" srcOrd="0" destOrd="0" parTransId="{0A407B5C-537E-4866-B6ED-67EDD4428F24}" sibTransId="{695D311F-3B14-4F54-8C11-7D9B5C52DCFB}"/>
    <dgm:cxn modelId="{7AFB36B2-898A-44A9-86AD-5B0D26520297}" srcId="{7EB044E5-9303-437E-AE51-0E4D63AE2A23}" destId="{C68C0264-ECED-4B5F-AD76-E978D085D6C8}" srcOrd="3" destOrd="0" parTransId="{09972C81-9614-43C0-82DF-002296FE671F}" sibTransId="{FA371C55-20DE-4255-85E6-97869DA5DB92}"/>
    <dgm:cxn modelId="{2C4C56C2-0A54-48AF-8CDA-00322EF207A7}" type="presOf" srcId="{D36F0C45-A472-4D08-9E71-0428E08CC145}" destId="{1F1B2BD9-DD96-495F-B20E-3AF8AC8BA91E}" srcOrd="0" destOrd="0" presId="urn:microsoft.com/office/officeart/2005/8/layout/list1"/>
    <dgm:cxn modelId="{0214F5D8-56A6-48F2-A226-0142C0574975}" srcId="{7EB044E5-9303-437E-AE51-0E4D63AE2A23}" destId="{5865B936-38EF-4606-AD1F-1DD5198559C8}" srcOrd="5" destOrd="0" parTransId="{8C1AE8D6-8DCA-4CF4-AD86-381A244B0FE9}" sibTransId="{B83FA2A3-E06F-46BF-9034-8D8BD204DAB8}"/>
    <dgm:cxn modelId="{22B1F864-C8A6-46C4-AA6D-C3AD11FB6CF6}" type="presOf" srcId="{8E11789E-A8C1-4B75-BA90-3A4590EE71F6}" destId="{596B8E68-4C52-4059-8E40-3A81D65CE028}" srcOrd="0" destOrd="0" presId="urn:microsoft.com/office/officeart/2005/8/layout/list1"/>
    <dgm:cxn modelId="{CD888709-07C7-41C7-A6C6-4716E2684E9B}" type="presOf" srcId="{5865B936-38EF-4606-AD1F-1DD5198559C8}" destId="{822CB292-3A26-47F7-A43B-FC86AB807834}" srcOrd="0" destOrd="0" presId="urn:microsoft.com/office/officeart/2005/8/layout/list1"/>
    <dgm:cxn modelId="{2A1EB5CC-9D6C-4177-B810-35FDE148C872}" type="presOf" srcId="{C68C0264-ECED-4B5F-AD76-E978D085D6C8}" destId="{7092D14B-F82D-432B-B24C-70EE08253A75}" srcOrd="1" destOrd="0" presId="urn:microsoft.com/office/officeart/2005/8/layout/list1"/>
    <dgm:cxn modelId="{49171890-F8DF-47EF-90BF-AA03E72564D2}" type="presOf" srcId="{C68C0264-ECED-4B5F-AD76-E978D085D6C8}" destId="{7EA3D555-7353-476B-A81F-50C08501412D}" srcOrd="0" destOrd="0" presId="urn:microsoft.com/office/officeart/2005/8/layout/list1"/>
    <dgm:cxn modelId="{D1B6F791-7844-4066-8BA5-1F8DB617E6C9}" type="presOf" srcId="{8E11789E-A8C1-4B75-BA90-3A4590EE71F6}" destId="{3B5B0068-F289-4DA4-B336-6A1D20B88684}" srcOrd="1" destOrd="0" presId="urn:microsoft.com/office/officeart/2005/8/layout/list1"/>
    <dgm:cxn modelId="{FA2605BA-9419-48F4-8FFD-7A181FE8B464}" type="presOf" srcId="{7EB044E5-9303-437E-AE51-0E4D63AE2A23}" destId="{3CFFFCFA-3C59-4FD6-84F1-94A96D2F3ECF}" srcOrd="0" destOrd="0" presId="urn:microsoft.com/office/officeart/2005/8/layout/list1"/>
    <dgm:cxn modelId="{764846ED-2970-4222-B22F-730562E0F8AE}" type="presOf" srcId="{E7F8C3DE-B6C8-4F17-9096-379A41E4FCCC}" destId="{3C5DA564-6349-4EA6-8E97-8A0329347480}" srcOrd="0" destOrd="0" presId="urn:microsoft.com/office/officeart/2005/8/layout/list1"/>
    <dgm:cxn modelId="{1B184B9F-8B76-4CED-9ACC-7D1CAAB72E5B}" type="presOf" srcId="{D36F0C45-A472-4D08-9E71-0428E08CC145}" destId="{996ECE9A-D8C4-4045-88C6-5B94DB025A3D}" srcOrd="1" destOrd="0" presId="urn:microsoft.com/office/officeart/2005/8/layout/list1"/>
    <dgm:cxn modelId="{AEB1DC53-A979-4B8B-8AAD-B083436BA4E9}" srcId="{7EB044E5-9303-437E-AE51-0E4D63AE2A23}" destId="{E7F8C3DE-B6C8-4F17-9096-379A41E4FCCC}" srcOrd="2" destOrd="0" parTransId="{60E2A493-F610-406D-ADF2-178A52C9AD02}" sibTransId="{F259E021-019F-4DE7-94F7-DB946FC0F76C}"/>
    <dgm:cxn modelId="{B70403BE-B7E2-4452-9B89-B0F2C5B6786E}" type="presOf" srcId="{E6E5A2BF-195E-4B72-9E2E-D10B19B6EC90}" destId="{7719EA41-79FE-4759-8282-8567945D4A8F}" srcOrd="1" destOrd="0" presId="urn:microsoft.com/office/officeart/2005/8/layout/list1"/>
    <dgm:cxn modelId="{50EBC728-2763-4E60-9F00-2D4B280FD1F1}" type="presParOf" srcId="{3CFFFCFA-3C59-4FD6-84F1-94A96D2F3ECF}" destId="{2DDFEF85-5A3D-4E3A-935A-4414F227BFA1}" srcOrd="0" destOrd="0" presId="urn:microsoft.com/office/officeart/2005/8/layout/list1"/>
    <dgm:cxn modelId="{E9B0725E-2041-453F-84E9-794749727184}" type="presParOf" srcId="{2DDFEF85-5A3D-4E3A-935A-4414F227BFA1}" destId="{276F889C-3A3C-4BB6-ADB9-5AEEEB3ECA99}" srcOrd="0" destOrd="0" presId="urn:microsoft.com/office/officeart/2005/8/layout/list1"/>
    <dgm:cxn modelId="{B86518D7-8107-405E-8753-CE695E306155}" type="presParOf" srcId="{2DDFEF85-5A3D-4E3A-935A-4414F227BFA1}" destId="{7719EA41-79FE-4759-8282-8567945D4A8F}" srcOrd="1" destOrd="0" presId="urn:microsoft.com/office/officeart/2005/8/layout/list1"/>
    <dgm:cxn modelId="{0AC204C5-DDE1-41DC-B8B3-635B3C00FDD6}" type="presParOf" srcId="{3CFFFCFA-3C59-4FD6-84F1-94A96D2F3ECF}" destId="{ABC42A5C-7D5C-4EA4-AD3B-9CA0E1D3B433}" srcOrd="1" destOrd="0" presId="urn:microsoft.com/office/officeart/2005/8/layout/list1"/>
    <dgm:cxn modelId="{62631913-2CD4-4519-9E20-22DC144A3B94}" type="presParOf" srcId="{3CFFFCFA-3C59-4FD6-84F1-94A96D2F3ECF}" destId="{166C62DD-B778-41D4-830B-60102E79C588}" srcOrd="2" destOrd="0" presId="urn:microsoft.com/office/officeart/2005/8/layout/list1"/>
    <dgm:cxn modelId="{810D6639-EA46-4AE9-9237-95EC8F5EE709}" type="presParOf" srcId="{3CFFFCFA-3C59-4FD6-84F1-94A96D2F3ECF}" destId="{471BB4E5-2522-4572-9026-12014BCA936D}" srcOrd="3" destOrd="0" presId="urn:microsoft.com/office/officeart/2005/8/layout/list1"/>
    <dgm:cxn modelId="{4D6A04D6-7E94-44B8-8953-CBC1790D1EF8}" type="presParOf" srcId="{3CFFFCFA-3C59-4FD6-84F1-94A96D2F3ECF}" destId="{2F83DF14-D108-4ACD-AEDD-5D9B11B2D82B}" srcOrd="4" destOrd="0" presId="urn:microsoft.com/office/officeart/2005/8/layout/list1"/>
    <dgm:cxn modelId="{4C01DFB3-C3D1-4BE2-B2CC-2383F9DDBCD6}" type="presParOf" srcId="{2F83DF14-D108-4ACD-AEDD-5D9B11B2D82B}" destId="{1F1B2BD9-DD96-495F-B20E-3AF8AC8BA91E}" srcOrd="0" destOrd="0" presId="urn:microsoft.com/office/officeart/2005/8/layout/list1"/>
    <dgm:cxn modelId="{5A9733DE-4C67-47D3-9CCF-A108736EAA64}" type="presParOf" srcId="{2F83DF14-D108-4ACD-AEDD-5D9B11B2D82B}" destId="{996ECE9A-D8C4-4045-88C6-5B94DB025A3D}" srcOrd="1" destOrd="0" presId="urn:microsoft.com/office/officeart/2005/8/layout/list1"/>
    <dgm:cxn modelId="{920334BB-79EE-47CF-B500-715988555604}" type="presParOf" srcId="{3CFFFCFA-3C59-4FD6-84F1-94A96D2F3ECF}" destId="{9A49B699-C75A-478C-A898-351E31759549}" srcOrd="5" destOrd="0" presId="urn:microsoft.com/office/officeart/2005/8/layout/list1"/>
    <dgm:cxn modelId="{864DA7D4-7532-42B0-BD83-BC635BA59CF9}" type="presParOf" srcId="{3CFFFCFA-3C59-4FD6-84F1-94A96D2F3ECF}" destId="{E579B5BC-3857-4D44-9742-6A384DE0FD8B}" srcOrd="6" destOrd="0" presId="urn:microsoft.com/office/officeart/2005/8/layout/list1"/>
    <dgm:cxn modelId="{72D1E8DA-9208-43C4-AE58-201C44E29D47}" type="presParOf" srcId="{3CFFFCFA-3C59-4FD6-84F1-94A96D2F3ECF}" destId="{8D6ADD3C-18A2-4D63-998B-CB2072FA535E}" srcOrd="7" destOrd="0" presId="urn:microsoft.com/office/officeart/2005/8/layout/list1"/>
    <dgm:cxn modelId="{45A45031-7482-4C93-A6B5-D8C01D5BE0AC}" type="presParOf" srcId="{3CFFFCFA-3C59-4FD6-84F1-94A96D2F3ECF}" destId="{67649632-EA8D-4DF4-8D6D-944D26A9525F}" srcOrd="8" destOrd="0" presId="urn:microsoft.com/office/officeart/2005/8/layout/list1"/>
    <dgm:cxn modelId="{909BAA91-F33F-4809-8EE9-A02400FA3FB1}" type="presParOf" srcId="{67649632-EA8D-4DF4-8D6D-944D26A9525F}" destId="{3C5DA564-6349-4EA6-8E97-8A0329347480}" srcOrd="0" destOrd="0" presId="urn:microsoft.com/office/officeart/2005/8/layout/list1"/>
    <dgm:cxn modelId="{07D99E48-9189-4C6B-8881-5A902D55FC3B}" type="presParOf" srcId="{67649632-EA8D-4DF4-8D6D-944D26A9525F}" destId="{D280AE06-EB52-4D5E-8BC5-4F66E553957E}" srcOrd="1" destOrd="0" presId="urn:microsoft.com/office/officeart/2005/8/layout/list1"/>
    <dgm:cxn modelId="{EAE5E501-A542-4087-96F2-C565495A3DBD}" type="presParOf" srcId="{3CFFFCFA-3C59-4FD6-84F1-94A96D2F3ECF}" destId="{14B25364-23F3-4AF3-9D5D-F8DC16C00914}" srcOrd="9" destOrd="0" presId="urn:microsoft.com/office/officeart/2005/8/layout/list1"/>
    <dgm:cxn modelId="{0286C56A-0189-4F1A-883B-5FE8DC119E15}" type="presParOf" srcId="{3CFFFCFA-3C59-4FD6-84F1-94A96D2F3ECF}" destId="{6615C925-B421-4527-AB0C-B5AC46FBD376}" srcOrd="10" destOrd="0" presId="urn:microsoft.com/office/officeart/2005/8/layout/list1"/>
    <dgm:cxn modelId="{A6E71CF9-5520-4E8E-B220-F8CF2ED75934}" type="presParOf" srcId="{3CFFFCFA-3C59-4FD6-84F1-94A96D2F3ECF}" destId="{4A016B60-0488-437A-B606-3F6EC9AD025B}" srcOrd="11" destOrd="0" presId="urn:microsoft.com/office/officeart/2005/8/layout/list1"/>
    <dgm:cxn modelId="{F0F0D9A2-CCDA-4F60-A9B2-727F336D40DB}" type="presParOf" srcId="{3CFFFCFA-3C59-4FD6-84F1-94A96D2F3ECF}" destId="{22442FDF-4C59-4D69-8257-E9DC29D38B2F}" srcOrd="12" destOrd="0" presId="urn:microsoft.com/office/officeart/2005/8/layout/list1"/>
    <dgm:cxn modelId="{5FA7EA07-9A59-43CD-A583-9532E25B9B8A}" type="presParOf" srcId="{22442FDF-4C59-4D69-8257-E9DC29D38B2F}" destId="{7EA3D555-7353-476B-A81F-50C08501412D}" srcOrd="0" destOrd="0" presId="urn:microsoft.com/office/officeart/2005/8/layout/list1"/>
    <dgm:cxn modelId="{D99865E5-BA3C-4730-9678-5A005BBAD206}" type="presParOf" srcId="{22442FDF-4C59-4D69-8257-E9DC29D38B2F}" destId="{7092D14B-F82D-432B-B24C-70EE08253A75}" srcOrd="1" destOrd="0" presId="urn:microsoft.com/office/officeart/2005/8/layout/list1"/>
    <dgm:cxn modelId="{66C1A406-E473-4919-8B8F-5239730E70F5}" type="presParOf" srcId="{3CFFFCFA-3C59-4FD6-84F1-94A96D2F3ECF}" destId="{2679F307-07C6-4FAC-8E39-F9252140E46F}" srcOrd="13" destOrd="0" presId="urn:microsoft.com/office/officeart/2005/8/layout/list1"/>
    <dgm:cxn modelId="{3E58F014-541D-44E3-8D72-5B6556F96DAD}" type="presParOf" srcId="{3CFFFCFA-3C59-4FD6-84F1-94A96D2F3ECF}" destId="{DA3D41AF-0AD8-4431-B69D-C1DE53ED87F8}" srcOrd="14" destOrd="0" presId="urn:microsoft.com/office/officeart/2005/8/layout/list1"/>
    <dgm:cxn modelId="{5F9D3475-FBCA-45E1-942C-657CFF0A9C10}" type="presParOf" srcId="{3CFFFCFA-3C59-4FD6-84F1-94A96D2F3ECF}" destId="{84100DEB-4721-459D-A997-6A5516689E68}" srcOrd="15" destOrd="0" presId="urn:microsoft.com/office/officeart/2005/8/layout/list1"/>
    <dgm:cxn modelId="{334C3757-0C27-463A-84EF-5E4578BA0E8B}" type="presParOf" srcId="{3CFFFCFA-3C59-4FD6-84F1-94A96D2F3ECF}" destId="{E58CBFEF-6EA5-4C5F-96C1-F2736D73BE09}" srcOrd="16" destOrd="0" presId="urn:microsoft.com/office/officeart/2005/8/layout/list1"/>
    <dgm:cxn modelId="{C60D5AFE-D114-43FC-91B3-4ED0EEA36C4F}" type="presParOf" srcId="{E58CBFEF-6EA5-4C5F-96C1-F2736D73BE09}" destId="{596B8E68-4C52-4059-8E40-3A81D65CE028}" srcOrd="0" destOrd="0" presId="urn:microsoft.com/office/officeart/2005/8/layout/list1"/>
    <dgm:cxn modelId="{5FF77580-DAE2-4070-BFAB-B17194253F4A}" type="presParOf" srcId="{E58CBFEF-6EA5-4C5F-96C1-F2736D73BE09}" destId="{3B5B0068-F289-4DA4-B336-6A1D20B88684}" srcOrd="1" destOrd="0" presId="urn:microsoft.com/office/officeart/2005/8/layout/list1"/>
    <dgm:cxn modelId="{179AD184-8476-4B1D-A630-A07E330CA8F1}" type="presParOf" srcId="{3CFFFCFA-3C59-4FD6-84F1-94A96D2F3ECF}" destId="{A1DC2864-5A49-4B5C-9082-B29F29454994}" srcOrd="17" destOrd="0" presId="urn:microsoft.com/office/officeart/2005/8/layout/list1"/>
    <dgm:cxn modelId="{0BCE5F00-B5B0-4A54-8040-462A4D40B5EF}" type="presParOf" srcId="{3CFFFCFA-3C59-4FD6-84F1-94A96D2F3ECF}" destId="{550CDD28-8863-4171-9687-54D24777B631}" srcOrd="18" destOrd="0" presId="urn:microsoft.com/office/officeart/2005/8/layout/list1"/>
    <dgm:cxn modelId="{201E0265-3249-4168-90AC-B065BE9D6E25}" type="presParOf" srcId="{3CFFFCFA-3C59-4FD6-84F1-94A96D2F3ECF}" destId="{876EF395-E532-45C0-8295-CDBDDF71D9B7}" srcOrd="19" destOrd="0" presId="urn:microsoft.com/office/officeart/2005/8/layout/list1"/>
    <dgm:cxn modelId="{CB43579C-30B3-4A0C-9C96-200FCE32D6E1}" type="presParOf" srcId="{3CFFFCFA-3C59-4FD6-84F1-94A96D2F3ECF}" destId="{A79A4614-83FD-4906-A979-4CDD7A354139}" srcOrd="20" destOrd="0" presId="urn:microsoft.com/office/officeart/2005/8/layout/list1"/>
    <dgm:cxn modelId="{8474EFCF-C337-436D-82DA-BB7C2F905E92}" type="presParOf" srcId="{A79A4614-83FD-4906-A979-4CDD7A354139}" destId="{822CB292-3A26-47F7-A43B-FC86AB807834}" srcOrd="0" destOrd="0" presId="urn:microsoft.com/office/officeart/2005/8/layout/list1"/>
    <dgm:cxn modelId="{C3D2EAF8-849D-43C1-8262-BA23F7368C35}" type="presParOf" srcId="{A79A4614-83FD-4906-A979-4CDD7A354139}" destId="{AA696679-CA05-477B-8489-803FD7B632FF}" srcOrd="1" destOrd="0" presId="urn:microsoft.com/office/officeart/2005/8/layout/list1"/>
    <dgm:cxn modelId="{05764C2F-D274-4D51-BDB3-77314C674860}" type="presParOf" srcId="{3CFFFCFA-3C59-4FD6-84F1-94A96D2F3ECF}" destId="{5F30B2E2-6F33-43B2-B569-11E34366CC75}" srcOrd="21" destOrd="0" presId="urn:microsoft.com/office/officeart/2005/8/layout/list1"/>
    <dgm:cxn modelId="{E9C625AC-ED15-45EC-86C7-88025345A5BB}" type="presParOf" srcId="{3CFFFCFA-3C59-4FD6-84F1-94A96D2F3ECF}" destId="{AA58ECFE-0925-4B92-97E7-C5ACF3CFDF8C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CB55E-DDC1-4294-B6EF-4D22360FDCF8}">
      <dsp:nvSpPr>
        <dsp:cNvPr id="0" name=""/>
        <dsp:cNvSpPr/>
      </dsp:nvSpPr>
      <dsp:spPr>
        <a:xfrm>
          <a:off x="0" y="5314711"/>
          <a:ext cx="9045177" cy="174440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Подсчет результатов, оглашение победителей, обратная связь</a:t>
          </a:r>
          <a:endParaRPr lang="ru-RU" sz="3200" kern="1200" dirty="0"/>
        </a:p>
      </dsp:txBody>
      <dsp:txXfrm>
        <a:off x="0" y="5314711"/>
        <a:ext cx="9045177" cy="1744407"/>
      </dsp:txXfrm>
    </dsp:sp>
    <dsp:sp modelId="{C869A8DF-6F13-4EBD-A9C4-BB8173F867FF}">
      <dsp:nvSpPr>
        <dsp:cNvPr id="0" name=""/>
        <dsp:cNvSpPr/>
      </dsp:nvSpPr>
      <dsp:spPr>
        <a:xfrm rot="10800000">
          <a:off x="0" y="2657979"/>
          <a:ext cx="9045177" cy="2682898"/>
        </a:xfrm>
        <a:prstGeom prst="upArrowCallout">
          <a:avLst/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tint val="50000"/>
                <a:satMod val="300000"/>
              </a:schemeClr>
            </a:gs>
            <a:gs pos="35000">
              <a:schemeClr val="accent5">
                <a:hueOff val="-4966938"/>
                <a:satOff val="19906"/>
                <a:lumOff val="4314"/>
                <a:alphaOff val="0"/>
                <a:tint val="37000"/>
                <a:satMod val="30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Проведение 4-х тактов деловой игры </a:t>
          </a:r>
          <a:endParaRPr lang="ru-RU" sz="3200" kern="1200" dirty="0"/>
        </a:p>
      </dsp:txBody>
      <dsp:txXfrm rot="10800000">
        <a:off x="0" y="2657979"/>
        <a:ext cx="9045177" cy="1743267"/>
      </dsp:txXfrm>
    </dsp:sp>
    <dsp:sp modelId="{7B85341B-4C58-4340-AE99-E8D1D730A867}">
      <dsp:nvSpPr>
        <dsp:cNvPr id="0" name=""/>
        <dsp:cNvSpPr/>
      </dsp:nvSpPr>
      <dsp:spPr>
        <a:xfrm rot="10800000">
          <a:off x="0" y="1247"/>
          <a:ext cx="9045177" cy="2682898"/>
        </a:xfrm>
        <a:prstGeom prst="upArrowCallou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Знакомство с ведущими и объяснение правил</a:t>
          </a:r>
          <a:endParaRPr lang="ru-RU" sz="3200" kern="1200" dirty="0"/>
        </a:p>
      </dsp:txBody>
      <dsp:txXfrm rot="10800000">
        <a:off x="0" y="1247"/>
        <a:ext cx="9045177" cy="1743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6C62DD-B778-41D4-830B-60102E79C588}">
      <dsp:nvSpPr>
        <dsp:cNvPr id="0" name=""/>
        <dsp:cNvSpPr/>
      </dsp:nvSpPr>
      <dsp:spPr>
        <a:xfrm>
          <a:off x="0" y="498402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19EA41-79FE-4759-8282-8567945D4A8F}">
      <dsp:nvSpPr>
        <dsp:cNvPr id="0" name=""/>
        <dsp:cNvSpPr/>
      </dsp:nvSpPr>
      <dsp:spPr>
        <a:xfrm>
          <a:off x="510673" y="99882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алюминия </a:t>
          </a:r>
          <a:endParaRPr lang="ru-RU" sz="3200" kern="1200" dirty="0"/>
        </a:p>
      </dsp:txBody>
      <dsp:txXfrm>
        <a:off x="549581" y="138790"/>
        <a:ext cx="7071606" cy="719224"/>
      </dsp:txXfrm>
    </dsp:sp>
    <dsp:sp modelId="{E579B5BC-3857-4D44-9742-6A384DE0FD8B}">
      <dsp:nvSpPr>
        <dsp:cNvPr id="0" name=""/>
        <dsp:cNvSpPr/>
      </dsp:nvSpPr>
      <dsp:spPr>
        <a:xfrm>
          <a:off x="0" y="1723122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986775"/>
              <a:satOff val="7962"/>
              <a:lumOff val="172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ECE9A-D8C4-4045-88C6-5B94DB025A3D}">
      <dsp:nvSpPr>
        <dsp:cNvPr id="0" name=""/>
        <dsp:cNvSpPr/>
      </dsp:nvSpPr>
      <dsp:spPr>
        <a:xfrm>
          <a:off x="510673" y="1324602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-1986775"/>
                <a:satOff val="7962"/>
                <a:lumOff val="1726"/>
                <a:alphaOff val="0"/>
                <a:tint val="50000"/>
                <a:satMod val="300000"/>
              </a:schemeClr>
            </a:gs>
            <a:gs pos="35000">
              <a:schemeClr val="accent5">
                <a:hueOff val="-1986775"/>
                <a:satOff val="7962"/>
                <a:lumOff val="1726"/>
                <a:alphaOff val="0"/>
                <a:tint val="37000"/>
                <a:satMod val="300000"/>
              </a:schemeClr>
            </a:gs>
            <a:gs pos="100000">
              <a:schemeClr val="accent5">
                <a:hueOff val="-1986775"/>
                <a:satOff val="7962"/>
                <a:lumOff val="172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 древесины</a:t>
          </a:r>
          <a:endParaRPr lang="ru-RU" sz="3200" kern="1200" dirty="0"/>
        </a:p>
      </dsp:txBody>
      <dsp:txXfrm>
        <a:off x="549581" y="1363510"/>
        <a:ext cx="7071606" cy="719224"/>
      </dsp:txXfrm>
    </dsp:sp>
    <dsp:sp modelId="{6615C925-B421-4527-AB0C-B5AC46FBD376}">
      <dsp:nvSpPr>
        <dsp:cNvPr id="0" name=""/>
        <dsp:cNvSpPr/>
      </dsp:nvSpPr>
      <dsp:spPr>
        <a:xfrm>
          <a:off x="0" y="2947842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973551"/>
              <a:satOff val="15924"/>
              <a:lumOff val="345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80AE06-EB52-4D5E-8BC5-4F66E553957E}">
      <dsp:nvSpPr>
        <dsp:cNvPr id="0" name=""/>
        <dsp:cNvSpPr/>
      </dsp:nvSpPr>
      <dsp:spPr>
        <a:xfrm>
          <a:off x="510673" y="2549322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-3973551"/>
                <a:satOff val="15924"/>
                <a:lumOff val="3451"/>
                <a:alphaOff val="0"/>
                <a:tint val="50000"/>
                <a:satMod val="300000"/>
              </a:schemeClr>
            </a:gs>
            <a:gs pos="35000">
              <a:schemeClr val="accent5">
                <a:hueOff val="-3973551"/>
                <a:satOff val="15924"/>
                <a:lumOff val="3451"/>
                <a:alphaOff val="0"/>
                <a:tint val="37000"/>
                <a:satMod val="300000"/>
              </a:schemeClr>
            </a:gs>
            <a:gs pos="100000">
              <a:schemeClr val="accent5">
                <a:hueOff val="-3973551"/>
                <a:satOff val="15924"/>
                <a:lumOff val="345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 пластика</a:t>
          </a:r>
          <a:endParaRPr lang="ru-RU" sz="3200" kern="1200" dirty="0"/>
        </a:p>
      </dsp:txBody>
      <dsp:txXfrm>
        <a:off x="549581" y="2588230"/>
        <a:ext cx="7071606" cy="719224"/>
      </dsp:txXfrm>
    </dsp:sp>
    <dsp:sp modelId="{DA3D41AF-0AD8-4431-B69D-C1DE53ED87F8}">
      <dsp:nvSpPr>
        <dsp:cNvPr id="0" name=""/>
        <dsp:cNvSpPr/>
      </dsp:nvSpPr>
      <dsp:spPr>
        <a:xfrm>
          <a:off x="0" y="4172562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5960326"/>
              <a:satOff val="23887"/>
              <a:lumOff val="51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92D14B-F82D-432B-B24C-70EE08253A75}">
      <dsp:nvSpPr>
        <dsp:cNvPr id="0" name=""/>
        <dsp:cNvSpPr/>
      </dsp:nvSpPr>
      <dsp:spPr>
        <a:xfrm>
          <a:off x="510673" y="3774042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-5960326"/>
                <a:satOff val="23887"/>
                <a:lumOff val="5177"/>
                <a:alphaOff val="0"/>
                <a:tint val="50000"/>
                <a:satMod val="300000"/>
              </a:schemeClr>
            </a:gs>
            <a:gs pos="35000">
              <a:schemeClr val="accent5">
                <a:hueOff val="-5960326"/>
                <a:satOff val="23887"/>
                <a:lumOff val="5177"/>
                <a:alphaOff val="0"/>
                <a:tint val="37000"/>
                <a:satMod val="300000"/>
              </a:schemeClr>
            </a:gs>
            <a:gs pos="100000">
              <a:schemeClr val="accent5">
                <a:hueOff val="-5960326"/>
                <a:satOff val="23887"/>
                <a:lumOff val="517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стекла</a:t>
          </a:r>
          <a:endParaRPr lang="ru-RU" sz="3200" kern="1200" dirty="0"/>
        </a:p>
      </dsp:txBody>
      <dsp:txXfrm>
        <a:off x="549581" y="3812950"/>
        <a:ext cx="7071606" cy="719224"/>
      </dsp:txXfrm>
    </dsp:sp>
    <dsp:sp modelId="{550CDD28-8863-4171-9687-54D24777B631}">
      <dsp:nvSpPr>
        <dsp:cNvPr id="0" name=""/>
        <dsp:cNvSpPr/>
      </dsp:nvSpPr>
      <dsp:spPr>
        <a:xfrm>
          <a:off x="0" y="5397283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947101"/>
              <a:satOff val="31849"/>
              <a:lumOff val="690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5B0068-F289-4DA4-B336-6A1D20B88684}">
      <dsp:nvSpPr>
        <dsp:cNvPr id="0" name=""/>
        <dsp:cNvSpPr/>
      </dsp:nvSpPr>
      <dsp:spPr>
        <a:xfrm>
          <a:off x="510673" y="4998763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-7947101"/>
                <a:satOff val="31849"/>
                <a:lumOff val="6902"/>
                <a:alphaOff val="0"/>
                <a:tint val="50000"/>
                <a:satMod val="300000"/>
              </a:schemeClr>
            </a:gs>
            <a:gs pos="35000">
              <a:schemeClr val="accent5">
                <a:hueOff val="-7947101"/>
                <a:satOff val="31849"/>
                <a:lumOff val="6902"/>
                <a:alphaOff val="0"/>
                <a:tint val="37000"/>
                <a:satMod val="300000"/>
              </a:schemeClr>
            </a:gs>
            <a:gs pos="100000">
              <a:schemeClr val="accent5">
                <a:hueOff val="-7947101"/>
                <a:satOff val="31849"/>
                <a:lumOff val="690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цемента</a:t>
          </a:r>
          <a:endParaRPr lang="ru-RU" sz="3200" kern="1200" dirty="0"/>
        </a:p>
      </dsp:txBody>
      <dsp:txXfrm>
        <a:off x="549581" y="5037671"/>
        <a:ext cx="7071606" cy="719224"/>
      </dsp:txXfrm>
    </dsp:sp>
    <dsp:sp modelId="{AA58ECFE-0925-4B92-97E7-C5ACF3CFDF8C}">
      <dsp:nvSpPr>
        <dsp:cNvPr id="0" name=""/>
        <dsp:cNvSpPr/>
      </dsp:nvSpPr>
      <dsp:spPr>
        <a:xfrm>
          <a:off x="0" y="6622003"/>
          <a:ext cx="1021346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96679-CA05-477B-8489-803FD7B632FF}">
      <dsp:nvSpPr>
        <dsp:cNvPr id="0" name=""/>
        <dsp:cNvSpPr/>
      </dsp:nvSpPr>
      <dsp:spPr>
        <a:xfrm>
          <a:off x="510673" y="6223483"/>
          <a:ext cx="7149422" cy="797040"/>
        </a:xfrm>
        <a:prstGeom prst="round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31" tIns="0" rIns="270231" bIns="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Производство микросхем</a:t>
          </a:r>
          <a:endParaRPr lang="ru-RU" sz="3200" kern="1200" dirty="0"/>
        </a:p>
      </dsp:txBody>
      <dsp:txXfrm>
        <a:off x="549581" y="6262391"/>
        <a:ext cx="7071606" cy="719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77246-0BC8-4426-8C46-D3CE820FB3E8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3F2E7-0E7E-4661-BF12-1E3A43A381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395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2" name="Shape 12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8177017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457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457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457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457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457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0324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490F086C-BB43-4296-AFE1-BFC2AAE150C9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980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5360" y="3029940"/>
            <a:ext cx="11054080" cy="2090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0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352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4647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3408943" y="555416"/>
            <a:ext cx="4161084" cy="11835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25689" y="555416"/>
            <a:ext cx="12266507" cy="11835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948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одзаголовок">
    <p:bg>
      <p:bgPr>
        <a:solidFill>
          <a:srgbClr val="02245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976596" y="2949685"/>
            <a:ext cx="10464801" cy="3302002"/>
          </a:xfrm>
          <a:prstGeom prst="rect">
            <a:avLst/>
          </a:prstGeom>
        </p:spPr>
        <p:txBody>
          <a:bodyPr/>
          <a:lstStyle>
            <a:lvl1pPr algn="l">
              <a:defRPr sz="6800" b="1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04" name="Shape 10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title"/>
          </p:nvPr>
        </p:nvSpPr>
        <p:spPr>
          <a:xfrm>
            <a:off x="952500" y="1188204"/>
            <a:ext cx="11099801" cy="1999320"/>
          </a:xfrm>
          <a:prstGeom prst="rect">
            <a:avLst/>
          </a:prstGeom>
        </p:spPr>
        <p:txBody>
          <a:bodyPr anchor="t"/>
          <a:lstStyle>
            <a:lvl1pPr algn="l">
              <a:defRPr sz="5500" b="1">
                <a:solidFill>
                  <a:srgbClr val="022452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14" name="Shape 114"/>
          <p:cNvSpPr>
            <a:spLocks noGrp="1"/>
          </p:cNvSpPr>
          <p:nvPr>
            <p:ph type="body" sz="half" idx="1"/>
          </p:nvPr>
        </p:nvSpPr>
        <p:spPr>
          <a:xfrm>
            <a:off x="952499" y="3206620"/>
            <a:ext cx="5334002" cy="5677030"/>
          </a:xfrm>
          <a:prstGeom prst="rect">
            <a:avLst/>
          </a:prstGeom>
        </p:spPr>
        <p:txBody>
          <a:bodyPr anchor="t"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15" name="Shape 115"/>
          <p:cNvSpPr>
            <a:spLocks noGrp="1"/>
          </p:cNvSpPr>
          <p:nvPr>
            <p:ph type="sldNum" sz="quarter" idx="2"/>
          </p:nvPr>
        </p:nvSpPr>
        <p:spPr>
          <a:xfrm>
            <a:off x="6332982" y="9251950"/>
            <a:ext cx="326137" cy="330200"/>
          </a:xfrm>
          <a:prstGeom prst="rect">
            <a:avLst/>
          </a:prstGeom>
        </p:spPr>
        <p:txBody>
          <a:bodyPr/>
          <a:lstStyle>
            <a:lvl1pPr>
              <a:defRPr sz="1500">
                <a:solidFill>
                  <a:srgbClr val="3FA9EE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C5A31-5C3E-4D54-93D2-C5651CE1E6FE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A57C8-AAE0-4961-BED2-D126372C74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449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7290" y="6267593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27290" y="4133994"/>
            <a:ext cx="11054080" cy="21335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197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39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5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78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098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11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1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157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87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25689" y="3237656"/>
            <a:ext cx="8213796" cy="9153031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9356233" y="3237656"/>
            <a:ext cx="8213796" cy="9153031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09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197" indent="0">
              <a:buNone/>
              <a:defRPr sz="2800" b="1"/>
            </a:lvl2pPr>
            <a:lvl3pPr marL="1300393" indent="0">
              <a:buNone/>
              <a:defRPr sz="2600" b="1"/>
            </a:lvl3pPr>
            <a:lvl4pPr marL="1950590" indent="0">
              <a:buNone/>
              <a:defRPr sz="2300" b="1"/>
            </a:lvl4pPr>
            <a:lvl5pPr marL="2600786" indent="0">
              <a:buNone/>
              <a:defRPr sz="2300" b="1"/>
            </a:lvl5pPr>
            <a:lvl6pPr marL="3250983" indent="0">
              <a:buNone/>
              <a:defRPr sz="2300" b="1"/>
            </a:lvl6pPr>
            <a:lvl7pPr marL="3901180" indent="0">
              <a:buNone/>
              <a:defRPr sz="2300" b="1"/>
            </a:lvl7pPr>
            <a:lvl8pPr marL="4551376" indent="0">
              <a:buNone/>
              <a:defRPr sz="2300" b="1"/>
            </a:lvl8pPr>
            <a:lvl9pPr marL="5201573" indent="0">
              <a:buNone/>
              <a:defRPr sz="2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606260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197" indent="0">
              <a:buNone/>
              <a:defRPr sz="2800" b="1"/>
            </a:lvl2pPr>
            <a:lvl3pPr marL="1300393" indent="0">
              <a:buNone/>
              <a:defRPr sz="2600" b="1"/>
            </a:lvl3pPr>
            <a:lvl4pPr marL="1950590" indent="0">
              <a:buNone/>
              <a:defRPr sz="2300" b="1"/>
            </a:lvl4pPr>
            <a:lvl5pPr marL="2600786" indent="0">
              <a:buNone/>
              <a:defRPr sz="2300" b="1"/>
            </a:lvl5pPr>
            <a:lvl6pPr marL="3250983" indent="0">
              <a:buNone/>
              <a:defRPr sz="2300" b="1"/>
            </a:lvl6pPr>
            <a:lvl7pPr marL="3901180" indent="0">
              <a:buNone/>
              <a:defRPr sz="2300" b="1"/>
            </a:lvl7pPr>
            <a:lvl8pPr marL="4551376" indent="0">
              <a:buNone/>
              <a:defRPr sz="2300" b="1"/>
            </a:lvl8pPr>
            <a:lvl9pPr marL="5201573" indent="0">
              <a:buNone/>
              <a:defRPr sz="23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606260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71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63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3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2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4516" y="388340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50242" y="2041033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197" indent="0">
              <a:buNone/>
              <a:defRPr sz="1700"/>
            </a:lvl2pPr>
            <a:lvl3pPr marL="1300393" indent="0">
              <a:buNone/>
              <a:defRPr sz="1400"/>
            </a:lvl3pPr>
            <a:lvl4pPr marL="1950590" indent="0">
              <a:buNone/>
              <a:defRPr sz="1300"/>
            </a:lvl4pPr>
            <a:lvl5pPr marL="2600786" indent="0">
              <a:buNone/>
              <a:defRPr sz="1300"/>
            </a:lvl5pPr>
            <a:lvl6pPr marL="3250983" indent="0">
              <a:buNone/>
              <a:defRPr sz="1300"/>
            </a:lvl6pPr>
            <a:lvl7pPr marL="3901180" indent="0">
              <a:buNone/>
              <a:defRPr sz="1300"/>
            </a:lvl7pPr>
            <a:lvl8pPr marL="4551376" indent="0">
              <a:buNone/>
              <a:defRPr sz="1300"/>
            </a:lvl8pPr>
            <a:lvl9pPr marL="5201573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082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197" indent="0">
              <a:buNone/>
              <a:defRPr sz="4000"/>
            </a:lvl2pPr>
            <a:lvl3pPr marL="1300393" indent="0">
              <a:buNone/>
              <a:defRPr sz="3400"/>
            </a:lvl3pPr>
            <a:lvl4pPr marL="1950590" indent="0">
              <a:buNone/>
              <a:defRPr sz="2800"/>
            </a:lvl4pPr>
            <a:lvl5pPr marL="2600786" indent="0">
              <a:buNone/>
              <a:defRPr sz="2800"/>
            </a:lvl5pPr>
            <a:lvl6pPr marL="3250983" indent="0">
              <a:buNone/>
              <a:defRPr sz="2800"/>
            </a:lvl6pPr>
            <a:lvl7pPr marL="3901180" indent="0">
              <a:buNone/>
              <a:defRPr sz="2800"/>
            </a:lvl7pPr>
            <a:lvl8pPr marL="4551376" indent="0">
              <a:buNone/>
              <a:defRPr sz="2800"/>
            </a:lvl8pPr>
            <a:lvl9pPr marL="5201573" indent="0">
              <a:buNone/>
              <a:defRPr sz="28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197" indent="0">
              <a:buNone/>
              <a:defRPr sz="1700"/>
            </a:lvl2pPr>
            <a:lvl3pPr marL="1300393" indent="0">
              <a:buNone/>
              <a:defRPr sz="1400"/>
            </a:lvl3pPr>
            <a:lvl4pPr marL="1950590" indent="0">
              <a:buNone/>
              <a:defRPr sz="1300"/>
            </a:lvl4pPr>
            <a:lvl5pPr marL="2600786" indent="0">
              <a:buNone/>
              <a:defRPr sz="1300"/>
            </a:lvl5pPr>
            <a:lvl6pPr marL="3250983" indent="0">
              <a:buNone/>
              <a:defRPr sz="1300"/>
            </a:lvl6pPr>
            <a:lvl7pPr marL="3901180" indent="0">
              <a:buNone/>
              <a:defRPr sz="1300"/>
            </a:lvl7pPr>
            <a:lvl8pPr marL="4551376" indent="0">
              <a:buNone/>
              <a:defRPr sz="1300"/>
            </a:lvl8pPr>
            <a:lvl9pPr marL="5201573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45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30039" tIns="65020" rIns="130039" bIns="650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50240" y="2275842"/>
            <a:ext cx="11704320" cy="6436925"/>
          </a:xfrm>
          <a:prstGeom prst="rect">
            <a:avLst/>
          </a:prstGeom>
        </p:spPr>
        <p:txBody>
          <a:bodyPr vert="horz" lIns="130039" tIns="65020" rIns="130039" bIns="650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50240" y="9040144"/>
            <a:ext cx="3034453" cy="519289"/>
          </a:xfrm>
          <a:prstGeom prst="rect">
            <a:avLst/>
          </a:prstGeom>
        </p:spPr>
        <p:txBody>
          <a:bodyPr vert="horz" lIns="130039" tIns="65020" rIns="130039" bIns="65020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8/26/2019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443308" y="9040144"/>
            <a:ext cx="4118187" cy="519289"/>
          </a:xfrm>
          <a:prstGeom prst="rect">
            <a:avLst/>
          </a:prstGeom>
        </p:spPr>
        <p:txBody>
          <a:bodyPr vert="horz" lIns="130039" tIns="65020" rIns="130039" bIns="65020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320107" y="9040144"/>
            <a:ext cx="3034453" cy="519289"/>
          </a:xfrm>
          <a:prstGeom prst="rect">
            <a:avLst/>
          </a:prstGeom>
        </p:spPr>
        <p:txBody>
          <a:bodyPr vert="horz" lIns="130039" tIns="65020" rIns="130039" bIns="65020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295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defTabSz="1300393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47" indent="-487647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56569" indent="-406374" algn="l" defTabSz="1300393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492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75688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25885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81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278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475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671" indent="-325098" algn="l" defTabSz="1300393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197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9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9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86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8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80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376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573" algn="l" defTabSz="1300393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hueOff val="273562"/>
            <a:satOff val="2937"/>
            <a:lumOff val="-2223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976596" y="2203554"/>
            <a:ext cx="10464801" cy="4048133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519937">
              <a:defRPr sz="6000"/>
            </a:lvl1pPr>
          </a:lstStyle>
          <a:p>
            <a:r>
              <a:rPr lang="ru-RU" cap="small" dirty="0" smtClean="0"/>
              <a:t>ДЕЛОВАЯ ИГРА ПО</a:t>
            </a:r>
            <a:r>
              <a:rPr lang="ru-RU" dirty="0"/>
              <a:t/>
            </a:r>
            <a:br>
              <a:rPr lang="ru-RU" dirty="0"/>
            </a:br>
            <a:r>
              <a:rPr lang="ru-RU" cap="small" dirty="0"/>
              <a:t>РАЗВИТИЮ </a:t>
            </a:r>
            <a:r>
              <a:rPr lang="ru-RU" cap="small" dirty="0" smtClean="0"/>
              <a:t>ПРЕДПРИНИМАТЕЛЬСКИХ НАВЫКОВ</a:t>
            </a:r>
            <a:r>
              <a:rPr lang="ru-RU" dirty="0"/>
              <a:t> </a:t>
            </a:r>
            <a:r>
              <a:rPr lang="ru-RU" cap="small" dirty="0" smtClean="0"/>
              <a:t>«</a:t>
            </a:r>
            <a:r>
              <a:rPr lang="ru-RU" dirty="0" smtClean="0"/>
              <a:t>КАК ТЕБЕ ТАКОЕ, ИЛОН МАСК?</a:t>
            </a:r>
            <a:r>
              <a:rPr lang="ru-RU" cap="small" dirty="0" smtClean="0"/>
              <a:t>»</a:t>
            </a:r>
            <a:endParaRPr lang="ru-RU" dirty="0"/>
          </a:p>
        </p:txBody>
      </p:sp>
      <p:sp>
        <p:nvSpPr>
          <p:cNvPr id="125" name="Shape 125"/>
          <p:cNvSpPr/>
          <p:nvPr/>
        </p:nvSpPr>
        <p:spPr>
          <a:xfrm>
            <a:off x="1041400" y="8478927"/>
            <a:ext cx="10852330" cy="441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200">
                <a:solidFill>
                  <a:srgbClr val="14A8E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lang="ru-RU" dirty="0" smtClean="0"/>
              <a:t>Ведущий курса: Фадеева А.А., руководитель программ, ООО «</a:t>
            </a:r>
            <a:r>
              <a:rPr lang="ru-RU" dirty="0" err="1" smtClean="0"/>
              <a:t>Лидерлайф</a:t>
            </a:r>
            <a:r>
              <a:rPr lang="ru-RU" dirty="0" smtClean="0"/>
              <a:t>  </a:t>
            </a:r>
            <a:r>
              <a:rPr lang="ru-RU" dirty="0" err="1" smtClean="0"/>
              <a:t>Турс</a:t>
            </a:r>
            <a:r>
              <a:rPr lang="ru-RU" dirty="0" smtClean="0"/>
              <a:t>»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7FD917-F6D0-46C4-9DD7-FAECE2E2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ПРОМЕЖУТОЧНЫЕ РЕЗУЛЬТАТЫ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329859"/>
              </p:ext>
            </p:extLst>
          </p:nvPr>
        </p:nvGraphicFramePr>
        <p:xfrm>
          <a:off x="1567543" y="2699660"/>
          <a:ext cx="10305143" cy="645885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688713"/>
                <a:gridCol w="5616430"/>
              </a:tblGrid>
              <a:tr h="922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Такт №2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 smtClean="0">
                          <a:effectLst/>
                        </a:rPr>
                        <a:t>Финансовый </a:t>
                      </a:r>
                      <a:r>
                        <a:rPr lang="ru-RU" sz="3600" u="none" strike="noStrike" dirty="0">
                          <a:effectLst/>
                        </a:rPr>
                        <a:t>результат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marL="0" marR="0" indent="0" algn="ctr" defTabSz="58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Helvetica Light"/>
                        <a:buNone/>
                        <a:tabLst/>
                        <a:defRPr/>
                      </a:pPr>
                      <a:r>
                        <a:rPr lang="ru-RU" sz="3600" u="none" strike="noStrike" dirty="0" smtClean="0">
                          <a:effectLst/>
                        </a:rPr>
                        <a:t>КОМАНДА №1</a:t>
                      </a:r>
                      <a:endParaRPr lang="ru-RU" sz="3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№2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№3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№4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№5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№6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803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81528" y="284842"/>
            <a:ext cx="11099800" cy="1718129"/>
          </a:xfrm>
        </p:spPr>
        <p:txBody>
          <a:bodyPr>
            <a:normAutofit/>
          </a:bodyPr>
          <a:lstStyle/>
          <a:p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Цены на </a:t>
            </a:r>
            <a:r>
              <a:rPr lang="ru-RU" sz="72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третий </a:t>
            </a:r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такт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912485"/>
              </p:ext>
            </p:extLst>
          </p:nvPr>
        </p:nvGraphicFramePr>
        <p:xfrm>
          <a:off x="1291771" y="2119090"/>
          <a:ext cx="10595429" cy="712651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820790"/>
                <a:gridCol w="5774639"/>
              </a:tblGrid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 smtClean="0">
                          <a:effectLst/>
                        </a:rPr>
                        <a:t>Человеко-час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20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Алюминий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Дерево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Пластик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Стекло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Цемент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Микросхемы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Открыть филиал 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1500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Материалы сюрпризы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Бензин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45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Профессионал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Увеличивает стоимость на 20%</a:t>
                      </a:r>
                      <a:endParaRPr lang="ru-RU" sz="28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850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7FD917-F6D0-46C4-9DD7-FAECE2E2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ПРОМЕЖУТОЧНЫЕ РЕЗУЛЬТАТЫ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04595"/>
              </p:ext>
            </p:extLst>
          </p:nvPr>
        </p:nvGraphicFramePr>
        <p:xfrm>
          <a:off x="1567543" y="2699660"/>
          <a:ext cx="10305143" cy="645885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688713"/>
                <a:gridCol w="5616430"/>
              </a:tblGrid>
              <a:tr h="922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Такт №3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 smtClean="0">
                          <a:effectLst/>
                        </a:rPr>
                        <a:t>Финансовый </a:t>
                      </a:r>
                      <a:r>
                        <a:rPr lang="ru-RU" sz="3600" u="none" strike="noStrike" dirty="0">
                          <a:effectLst/>
                        </a:rPr>
                        <a:t>результат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marL="0" marR="0" indent="0" algn="ctr" defTabSz="58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Helvetica Light"/>
                        <a:buNone/>
                        <a:tabLst/>
                        <a:defRPr/>
                      </a:pPr>
                      <a:r>
                        <a:rPr lang="ru-RU" sz="3600" u="none" strike="noStrike" dirty="0" smtClean="0">
                          <a:effectLst/>
                        </a:rPr>
                        <a:t>КОМАНДА №1</a:t>
                      </a:r>
                      <a:endParaRPr lang="ru-RU" sz="3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№2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№3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№4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№5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№6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803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81528" y="284842"/>
            <a:ext cx="11099800" cy="1718129"/>
          </a:xfrm>
        </p:spPr>
        <p:txBody>
          <a:bodyPr>
            <a:normAutofit fontScale="90000"/>
          </a:bodyPr>
          <a:lstStyle/>
          <a:p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Цены на </a:t>
            </a:r>
            <a:r>
              <a:rPr lang="ru-RU" sz="72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четвертый </a:t>
            </a:r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такт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046834"/>
              </p:ext>
            </p:extLst>
          </p:nvPr>
        </p:nvGraphicFramePr>
        <p:xfrm>
          <a:off x="1291771" y="2119090"/>
          <a:ext cx="10595429" cy="712651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820790"/>
                <a:gridCol w="5774639"/>
              </a:tblGrid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 smtClean="0">
                          <a:effectLst/>
                        </a:rPr>
                        <a:t>Человеко-час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Алюминий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Дерево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Пластик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Стекло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Цемент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Микросхемы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Открыть филиал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1400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Материалы сюрпризы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Краска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Щебень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118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7FD917-F6D0-46C4-9DD7-FAECE2E24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1718129"/>
          </a:xfrm>
        </p:spPr>
        <p:txBody>
          <a:bodyPr>
            <a:normAutofit/>
          </a:bodyPr>
          <a:lstStyle/>
          <a:p>
            <a:r>
              <a:rPr lang="ru-RU" sz="55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ИТОГОВЫЕ </a:t>
            </a:r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РЕЗУЛЬТАТЫ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71580"/>
              </p:ext>
            </p:extLst>
          </p:nvPr>
        </p:nvGraphicFramePr>
        <p:xfrm>
          <a:off x="1582057" y="2307775"/>
          <a:ext cx="10305143" cy="6642963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688713"/>
                <a:gridCol w="5616430"/>
              </a:tblGrid>
              <a:tr h="922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Такт №4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 smtClean="0">
                          <a:effectLst/>
                        </a:rPr>
                        <a:t>Финансовый результат</a:t>
                      </a:r>
                      <a:r>
                        <a:rPr lang="ru-RU" sz="3600" u="none" strike="noStrike" baseline="0" dirty="0" smtClean="0">
                          <a:effectLst/>
                        </a:rPr>
                        <a:t> за игру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marL="0" marR="0" indent="0" algn="ctr" defTabSz="58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Helvetica Light"/>
                        <a:buNone/>
                        <a:tabLst/>
                        <a:defRPr/>
                      </a:pPr>
                      <a:r>
                        <a:rPr lang="ru-RU" sz="3600" u="none" strike="noStrike" dirty="0" smtClean="0">
                          <a:effectLst/>
                        </a:rPr>
                        <a:t>КОМАНДА №1</a:t>
                      </a:r>
                      <a:endParaRPr lang="ru-RU" sz="3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№2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№3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№4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№5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№6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803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2500" y="444500"/>
            <a:ext cx="11099800" cy="1398814"/>
          </a:xfrm>
        </p:spPr>
        <p:txBody>
          <a:bodyPr>
            <a:noAutofit/>
          </a:bodyPr>
          <a:lstStyle/>
          <a:p>
            <a:r>
              <a:rPr lang="ru-RU" sz="5500" b="1" dirty="0">
                <a:solidFill>
                  <a:srgbClr val="022452"/>
                </a:solidFill>
                <a:latin typeface="Helvetica"/>
                <a:ea typeface="Helvetica"/>
                <a:cs typeface="Helvetica"/>
              </a:rPr>
              <a:t>Дискуссия в командах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4100" y="2148114"/>
            <a:ext cx="11099800" cy="5696857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4400" dirty="0" smtClean="0"/>
              <a:t>Что помогло/помешало выиграть вашей команде?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400" dirty="0" smtClean="0"/>
              <a:t>Что было сложнее всего 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4400" dirty="0" smtClean="0"/>
              <a:t>Справились ли все со своими ролями? </a:t>
            </a:r>
          </a:p>
          <a:p>
            <a:pPr marL="0" indent="0">
              <a:buNone/>
            </a:pPr>
            <a:endParaRPr lang="ru-RU" sz="4400" dirty="0" smtClean="0"/>
          </a:p>
        </p:txBody>
      </p:sp>
    </p:spTree>
    <p:extLst>
      <p:ext uri="{BB962C8B-B14F-4D97-AF65-F5344CB8AC3E}">
        <p14:creationId xmlns:p14="http://schemas.microsoft.com/office/powerpoint/2010/main" val="232110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hueOff val="273562"/>
            <a:satOff val="2937"/>
            <a:lumOff val="-2223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/>
              <a:t>Спасибо за игру!</a:t>
            </a:r>
            <a:endParaRPr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sz="half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04" b="5804"/>
          <a:stretch>
            <a:fillRect/>
          </a:stretch>
        </p:blipFill>
        <p:spPr>
          <a:xfrm>
            <a:off x="6733291" y="1663909"/>
            <a:ext cx="5334000" cy="6386643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ведущем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1"/>
          </p:nvPr>
        </p:nvSpPr>
        <p:spPr>
          <a:xfrm>
            <a:off x="562756" y="2593298"/>
            <a:ext cx="5628182" cy="61704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Фадеева Анна</a:t>
            </a:r>
            <a:endParaRPr lang="ru-RU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smtClean="0"/>
              <a:t>Руководитель программ ООО «</a:t>
            </a:r>
            <a:r>
              <a:rPr lang="ru-RU" b="1" dirty="0" err="1" smtClean="0"/>
              <a:t>Лидерлайф</a:t>
            </a:r>
            <a:r>
              <a:rPr lang="ru-RU" b="1" dirty="0" smtClean="0"/>
              <a:t> </a:t>
            </a:r>
            <a:r>
              <a:rPr lang="ru-RU" b="1" dirty="0" err="1" smtClean="0"/>
              <a:t>Турс</a:t>
            </a:r>
            <a:r>
              <a:rPr lang="ru-RU" b="1" dirty="0" smtClean="0"/>
              <a:t>»</a:t>
            </a:r>
            <a:endParaRPr lang="ru-RU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smtClean="0"/>
              <a:t>Выпускница финансового факультета РЭУ им. В.Г. Плеханова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b="1" dirty="0" smtClean="0"/>
              <a:t>Финансовый-аналитик крупной страховой компании</a:t>
            </a: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06803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08113" y="450591"/>
            <a:ext cx="11099801" cy="1045331"/>
          </a:xfrm>
        </p:spPr>
        <p:txBody>
          <a:bodyPr/>
          <a:lstStyle/>
          <a:p>
            <a:pPr algn="ctr"/>
            <a:r>
              <a:rPr lang="ru-RU" dirty="0" smtClean="0"/>
              <a:t>План игры</a:t>
            </a:r>
            <a:endParaRPr lang="ru-RU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520978047"/>
              </p:ext>
            </p:extLst>
          </p:nvPr>
        </p:nvGraphicFramePr>
        <p:xfrm>
          <a:off x="2317367" y="1828800"/>
          <a:ext cx="9045177" cy="7060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93862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951" y="165877"/>
            <a:ext cx="11704320" cy="1625600"/>
          </a:xfrm>
        </p:spPr>
        <p:txBody>
          <a:bodyPr>
            <a:normAutofit/>
          </a:bodyPr>
          <a:lstStyle/>
          <a:p>
            <a:r>
              <a:rPr lang="ru-RU" sz="55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Общие правила </a:t>
            </a:r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игры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951" y="1906871"/>
            <a:ext cx="11704320" cy="7215541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Время: </a:t>
            </a:r>
            <a:r>
              <a:rPr lang="ru-RU" dirty="0" smtClean="0"/>
              <a:t>4 такта по 15 мин. + 5 мин. подведение промежуточных итогов </a:t>
            </a:r>
          </a:p>
          <a:p>
            <a:r>
              <a:rPr lang="ru-RU" dirty="0" smtClean="0"/>
              <a:t>Во время подведения итогов </a:t>
            </a:r>
            <a:r>
              <a:rPr lang="ru-RU" dirty="0" smtClean="0">
                <a:solidFill>
                  <a:srgbClr val="FF0000"/>
                </a:solidFill>
              </a:rPr>
              <a:t>НИКТО</a:t>
            </a:r>
            <a:r>
              <a:rPr lang="ru-RU" dirty="0" smtClean="0"/>
              <a:t> не производит финансовых операций </a:t>
            </a:r>
          </a:p>
          <a:p>
            <a:r>
              <a:rPr lang="ru-RU" dirty="0" smtClean="0"/>
              <a:t>Каждый игрок команды выполняет ту роль, которая была заявлена в начале игры </a:t>
            </a:r>
          </a:p>
          <a:p>
            <a:r>
              <a:rPr lang="ru-RU" dirty="0" smtClean="0"/>
              <a:t>К столам </a:t>
            </a:r>
            <a:r>
              <a:rPr lang="ru-RU" dirty="0" err="1" smtClean="0"/>
              <a:t>игротехников</a:t>
            </a:r>
            <a:r>
              <a:rPr lang="ru-RU" dirty="0" smtClean="0"/>
              <a:t> подходить </a:t>
            </a:r>
            <a:r>
              <a:rPr lang="ru-RU" dirty="0" smtClean="0">
                <a:solidFill>
                  <a:srgbClr val="FF0000"/>
                </a:solidFill>
              </a:rPr>
              <a:t>СТРОГО ПО ОДНОМУ</a:t>
            </a:r>
            <a:r>
              <a:rPr lang="ru-RU" dirty="0" smtClean="0"/>
              <a:t> игроку от команды!!!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8404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210386079"/>
              </p:ext>
            </p:extLst>
          </p:nvPr>
        </p:nvGraphicFramePr>
        <p:xfrm>
          <a:off x="1586654" y="1872343"/>
          <a:ext cx="10213460" cy="7402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108113" y="450591"/>
            <a:ext cx="11099801" cy="1045331"/>
          </a:xfrm>
        </p:spPr>
        <p:txBody>
          <a:bodyPr>
            <a:normAutofit/>
          </a:bodyPr>
          <a:lstStyle/>
          <a:p>
            <a:r>
              <a:rPr lang="ru-RU" sz="5500" b="1" dirty="0">
                <a:solidFill>
                  <a:srgbClr val="022452"/>
                </a:solidFill>
                <a:latin typeface="Helvetica"/>
                <a:ea typeface="Helvetica"/>
                <a:cs typeface="Helvetica"/>
                <a:sym typeface="Helvetica"/>
              </a:rPr>
              <a:t>Материалы в игре</a:t>
            </a:r>
          </a:p>
        </p:txBody>
      </p:sp>
    </p:spTree>
    <p:extLst>
      <p:ext uri="{BB962C8B-B14F-4D97-AF65-F5344CB8AC3E}">
        <p14:creationId xmlns:p14="http://schemas.microsoft.com/office/powerpoint/2010/main" val="3630466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4951" y="165877"/>
            <a:ext cx="11704320" cy="1625600"/>
          </a:xfrm>
        </p:spPr>
        <p:txBody>
          <a:bodyPr>
            <a:normAutofit/>
          </a:bodyPr>
          <a:lstStyle/>
          <a:p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П</a:t>
            </a:r>
            <a:r>
              <a:rPr lang="ru-RU" sz="55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равила </a:t>
            </a:r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  <a:sym typeface="Helvetica"/>
              </a:rPr>
              <a:t>игры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951" y="1785257"/>
            <a:ext cx="11704320" cy="7337155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Команды </a:t>
            </a:r>
            <a:r>
              <a:rPr lang="ru-RU" sz="8800" dirty="0"/>
              <a:t>патентуют изобретения </a:t>
            </a:r>
            <a:r>
              <a:rPr lang="ru-RU" sz="8800" dirty="0" smtClean="0"/>
              <a:t>в департаменте инновационного развития и получают субсидии на их массовое производство.</a:t>
            </a:r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 </a:t>
            </a:r>
            <a:r>
              <a:rPr lang="ru-RU" sz="8800" dirty="0"/>
              <a:t>Для </a:t>
            </a:r>
            <a:r>
              <a:rPr lang="ru-RU" sz="8800" dirty="0" smtClean="0"/>
              <a:t>производства изобретения необходимо использовать </a:t>
            </a:r>
            <a:r>
              <a:rPr lang="ru-RU" sz="8800" dirty="0" err="1" smtClean="0"/>
              <a:t>миниму</a:t>
            </a:r>
            <a:r>
              <a:rPr lang="ru-RU" sz="8800" dirty="0" smtClean="0"/>
              <a:t> 4 разных материала и 2 человеко-часа.</a:t>
            </a:r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Команды </a:t>
            </a:r>
            <a:r>
              <a:rPr lang="ru-RU" sz="8800" dirty="0"/>
              <a:t>покупают материалы друг у друга, а материалы-сюрпризы и </a:t>
            </a:r>
            <a:r>
              <a:rPr lang="ru-RU" sz="8800" dirty="0" err="1" smtClean="0"/>
              <a:t>человекочасы</a:t>
            </a:r>
            <a:r>
              <a:rPr lang="ru-RU" sz="8800" dirty="0" smtClean="0"/>
              <a:t> </a:t>
            </a:r>
            <a:r>
              <a:rPr lang="ru-RU" sz="8800" dirty="0"/>
              <a:t>у </a:t>
            </a:r>
            <a:r>
              <a:rPr lang="ru-RU" sz="8800" dirty="0" smtClean="0"/>
              <a:t>государства. </a:t>
            </a:r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Со второго такта цены на материалы устанавливают сами институты. </a:t>
            </a:r>
            <a:endParaRPr lang="ru-RU" sz="8800" dirty="0"/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При </a:t>
            </a:r>
            <a:r>
              <a:rPr lang="ru-RU" sz="8800" dirty="0"/>
              <a:t>накоплении достаточной суммы, </a:t>
            </a:r>
            <a:r>
              <a:rPr lang="ru-RU" sz="8800" dirty="0" smtClean="0"/>
              <a:t>институт </a:t>
            </a:r>
            <a:r>
              <a:rPr lang="ru-RU" sz="8800" dirty="0"/>
              <a:t>может открыть свой филиал </a:t>
            </a:r>
            <a:r>
              <a:rPr lang="ru-RU" sz="8800" dirty="0" smtClean="0"/>
              <a:t>по производству любого изначального сырья. </a:t>
            </a:r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Так </a:t>
            </a:r>
            <a:r>
              <a:rPr lang="ru-RU" sz="8800" dirty="0"/>
              <a:t>же производства можно открыть с помощью изобретений. </a:t>
            </a:r>
          </a:p>
          <a:p>
            <a:pPr>
              <a:lnSpc>
                <a:spcPct val="170000"/>
              </a:lnSpc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sz="8800" dirty="0" smtClean="0"/>
              <a:t>Каждый такт </a:t>
            </a:r>
            <a:r>
              <a:rPr lang="ru-RU" sz="8800" dirty="0"/>
              <a:t>будет собираться </a:t>
            </a:r>
            <a:r>
              <a:rPr lang="ru-RU" sz="8800" dirty="0" smtClean="0"/>
              <a:t>налог на прибыль в размере 20%.</a:t>
            </a:r>
            <a:endParaRPr lang="ru-RU" sz="88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900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81528" y="284842"/>
            <a:ext cx="11099800" cy="1718129"/>
          </a:xfrm>
        </p:spPr>
        <p:txBody>
          <a:bodyPr>
            <a:normAutofit/>
          </a:bodyPr>
          <a:lstStyle/>
          <a:p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Цены на первый такт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702766"/>
              </p:ext>
            </p:extLst>
          </p:nvPr>
        </p:nvGraphicFramePr>
        <p:xfrm>
          <a:off x="1291771" y="2119090"/>
          <a:ext cx="10595429" cy="712651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820790"/>
                <a:gridCol w="5774639"/>
              </a:tblGrid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 smtClean="0">
                          <a:effectLst/>
                        </a:rPr>
                        <a:t>Человеко-час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10 у.е.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Алюминий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20 у.е.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Дерево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21 у.е.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Пластик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22 у.е.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Стекло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23 у.е.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Цемент 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24 у.е.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Микросхемы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25 у.е.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Открыть филиал 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1200 </a:t>
                      </a:r>
                      <a:r>
                        <a:rPr lang="ru-RU" sz="3600" u="none" strike="noStrike" dirty="0" err="1">
                          <a:effectLst/>
                        </a:rPr>
                        <a:t>у.е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Материалы сюрпризы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Блестки 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30 у.е.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>
                          <a:effectLst/>
                        </a:rPr>
                        <a:t>Вода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30 у.е.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173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7FD917-F6D0-46C4-9DD7-FAECE2E24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5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ПРОМЕЖУТОЧНЫЕ РЕЗУЛЬТАТЫ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7318131"/>
              </p:ext>
            </p:extLst>
          </p:nvPr>
        </p:nvGraphicFramePr>
        <p:xfrm>
          <a:off x="1567543" y="2699660"/>
          <a:ext cx="10305143" cy="645885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688713"/>
                <a:gridCol w="5616430"/>
              </a:tblGrid>
              <a:tr h="922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Такт №1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 smtClean="0">
                          <a:effectLst/>
                        </a:rPr>
                        <a:t>Финансовый </a:t>
                      </a:r>
                      <a:r>
                        <a:rPr lang="ru-RU" sz="3600" u="none" strike="noStrike" dirty="0">
                          <a:effectLst/>
                        </a:rPr>
                        <a:t>результат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marL="0" marR="0" indent="0" algn="ctr" defTabSz="584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Helvetica Light"/>
                        <a:buNone/>
                        <a:tabLst/>
                        <a:defRPr/>
                      </a:pPr>
                      <a:r>
                        <a:rPr lang="ru-RU" sz="3600" u="none" strike="noStrike" dirty="0" smtClean="0">
                          <a:effectLst/>
                        </a:rPr>
                        <a:t>КОМАНДА №1</a:t>
                      </a:r>
                      <a:endParaRPr lang="ru-RU" sz="36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№2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>
                          <a:effectLst/>
                        </a:rPr>
                        <a:t> </a:t>
                      </a:r>
                      <a:endParaRPr lang="ru-RU" sz="2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№3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 dirty="0">
                          <a:effectLst/>
                        </a:rPr>
                        <a:t>КОМАНДА №4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№5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92269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3600" u="none" strike="noStrike">
                          <a:effectLst/>
                        </a:rPr>
                        <a:t>КОМАНДА №6</a:t>
                      </a:r>
                      <a:endParaRPr lang="ru-RU" sz="3600" b="0" i="0" u="none" strike="noStrike">
                        <a:solidFill>
                          <a:srgbClr val="000000"/>
                        </a:solidFill>
                        <a:effectLst/>
                        <a:latin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800" u="none" strike="noStrike" dirty="0">
                          <a:effectLst/>
                        </a:rPr>
                        <a:t> 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075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81528" y="284842"/>
            <a:ext cx="11099800" cy="1718129"/>
          </a:xfrm>
        </p:spPr>
        <p:txBody>
          <a:bodyPr>
            <a:normAutofit/>
          </a:bodyPr>
          <a:lstStyle/>
          <a:p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Цены на </a:t>
            </a:r>
            <a:r>
              <a:rPr lang="ru-RU" sz="7200" b="1" dirty="0" smtClean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второй </a:t>
            </a:r>
            <a:r>
              <a:rPr lang="ru-RU" sz="7200" b="1" dirty="0">
                <a:solidFill>
                  <a:schemeClr val="accent1">
                    <a:hueOff val="273562"/>
                    <a:satOff val="2937"/>
                    <a:lumOff val="-22233"/>
                  </a:schemeClr>
                </a:solidFill>
                <a:latin typeface="Helvetica"/>
                <a:ea typeface="Helvetica"/>
                <a:cs typeface="Helvetica"/>
              </a:rPr>
              <a:t>такт 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414036"/>
              </p:ext>
            </p:extLst>
          </p:nvPr>
        </p:nvGraphicFramePr>
        <p:xfrm>
          <a:off x="1291771" y="2119090"/>
          <a:ext cx="10595429" cy="7126515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4820790"/>
                <a:gridCol w="5774639"/>
              </a:tblGrid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 smtClean="0">
                          <a:effectLst/>
                        </a:rPr>
                        <a:t>Человеко-час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15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Алюминий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Дерево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Пластик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Стекло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Цемент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Микросхемы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Открыть филиал 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1300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600" u="none" strike="noStrike" dirty="0">
                          <a:effectLst/>
                        </a:rPr>
                        <a:t>Материалы сюрпризы</a:t>
                      </a:r>
                      <a:endParaRPr lang="ru-RU" sz="3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Ткань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  <a:tr h="647865"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Зерно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584200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3600" b="0" i="0" u="none" strike="noStrike" cap="none" spc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30 у.е.</a:t>
                      </a:r>
                      <a:endParaRPr lang="ru-RU" sz="3600" b="0" i="0" u="none" strike="noStrike" cap="none" spc="0" baseline="0" dirty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431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54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470</Words>
  <Application>Microsoft Office PowerPoint</Application>
  <PresentationFormat>Произвольный</PresentationFormat>
  <Paragraphs>168</Paragraphs>
  <Slides>16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ДЕЛОВАЯ ИГРА ПО РАЗВИТИЮ ПРЕДПРИНИМАТЕЛЬСКИХ НАВЫКОВ «КАК ТЕБЕ ТАКОЕ, ИЛОН МАСК?»</vt:lpstr>
      <vt:lpstr>О ведущем</vt:lpstr>
      <vt:lpstr>План игры</vt:lpstr>
      <vt:lpstr>Общие правила игры </vt:lpstr>
      <vt:lpstr>Материалы в игре</vt:lpstr>
      <vt:lpstr>Правила игры </vt:lpstr>
      <vt:lpstr>Цены на первый такт </vt:lpstr>
      <vt:lpstr>ПРОМЕЖУТОЧНЫЕ РЕЗУЛЬТАТЫ </vt:lpstr>
      <vt:lpstr>Цены на второй такт </vt:lpstr>
      <vt:lpstr>ПРОМЕЖУТОЧНЫЕ РЕЗУЛЬТАТЫ </vt:lpstr>
      <vt:lpstr>Цены на третий такт </vt:lpstr>
      <vt:lpstr>ПРОМЕЖУТОЧНЫЕ РЕЗУЛЬТАТЫ </vt:lpstr>
      <vt:lpstr>Цены на четвертый такт </vt:lpstr>
      <vt:lpstr>ИТОГОВЫЕ РЕЗУЛЬТАТЫ </vt:lpstr>
      <vt:lpstr>Дискуссия в командах</vt:lpstr>
      <vt:lpstr>Спасибо за игру!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курса</dc:title>
  <dc:creator>Фадеева Анна Акперовна</dc:creator>
  <cp:lastModifiedBy>Фадеева Анна Акперовна</cp:lastModifiedBy>
  <cp:revision>38</cp:revision>
  <dcterms:modified xsi:type="dcterms:W3CDTF">2019-08-26T09:15:17Z</dcterms:modified>
</cp:coreProperties>
</file>