
<file path=[Content_Types].xml><?xml version="1.0" encoding="utf-8"?>
<Types xmlns="http://schemas.openxmlformats.org/package/2006/content-types">
  <Default ContentType="image/jpeg" Extension="jpg"/>
  <Default ContentType="image/gif" Extension="gif"/>
  <Default ContentType="image/png" Extension="png"/>
  <Default ContentType="image/svg+xml" Extension="svg"/>
  <Default ContentType="image/vnd.ms-photo" Extension="wdp"/>
  <Default ContentType="application/vnd.openxmlformats-package.relationships+xml" Extension="rels"/>
  <Default ContentType="application/xml" Extension="xml"/>
  <Default ContentType="image/jpeg" Extension="jpeg"/>
  <Override ContentType="application/vnd.ms-office.drawingml.diagramDrawing+xml" PartName="/ppt/diagrams/drawing15.xml"/>
  <Override ContentType="application/vnd.ms-office.drawingml.diagramDrawing+xml" PartName="/ppt/diagrams/drawing5.xml"/>
  <Override ContentType="application/vnd.ms-office.drawingml.diagramDrawing+xml" PartName="/ppt/diagrams/drawing4.xml"/>
  <Override ContentType="application/vnd.ms-office.drawingml.diagramDrawing+xml" PartName="/ppt/diagrams/drawing3.xml"/>
  <Override ContentType="application/vnd.ms-office.drawingml.diagramDrawing+xml" PartName="/ppt/diagrams/drawing14.xml"/>
  <Override ContentType="application/vnd.ms-office.drawingml.diagramDrawing+xml" PartName="/ppt/diagrams/drawing10.xml"/>
  <Override ContentType="application/vnd.ms-office.drawingml.diagramDrawing+xml" PartName="/ppt/diagrams/drawing12.xml"/>
  <Override ContentType="application/vnd.ms-office.drawingml.diagramDrawing+xml" PartName="/ppt/diagrams/drawing11.xml"/>
  <Override ContentType="application/vnd.ms-office.drawingml.diagramDrawing+xml" PartName="/ppt/diagrams/drawing17.xml"/>
  <Override ContentType="application/vnd.ms-office.drawingml.diagramDrawing+xml" PartName="/ppt/diagrams/drawing7.xml"/>
  <Override ContentType="application/vnd.ms-office.drawingml.diagramDrawing+xml" PartName="/ppt/diagrams/drawing13.xml"/>
  <Override ContentType="application/vnd.ms-office.drawingml.diagramDrawing+xml" PartName="/ppt/diagrams/drawing16.xml"/>
  <Override ContentType="application/vnd.ms-office.drawingml.diagramDrawing+xml" PartName="/ppt/diagrams/drawing2.xml"/>
  <Override ContentType="application/vnd.ms-office.drawingml.diagramDrawing+xml" PartName="/ppt/diagrams/drawing9.xml"/>
  <Override ContentType="application/vnd.ms-office.drawingml.diagramDrawing+xml" PartName="/ppt/diagrams/drawing6.xml"/>
  <Override ContentType="application/vnd.ms-office.drawingml.diagramDrawing+xml" PartName="/ppt/diagrams/drawing8.xml"/>
  <Override ContentType="application/vnd.ms-office.drawingml.diagramDrawing+xml" PartName="/ppt/diagrams/drawing1.xml"/>
  <Override ContentType="application/vnd.openxmlformats-officedocument.drawingml.diagramColors+xml" PartName="/ppt/diagrams/colors6.xml"/>
  <Override ContentType="application/vnd.openxmlformats-officedocument.drawingml.diagramColors+xml" PartName="/ppt/diagrams/colors8.xml"/>
  <Override ContentType="application/vnd.openxmlformats-officedocument.drawingml.diagramColors+xml" PartName="/ppt/diagrams/colors15.xml"/>
  <Override ContentType="application/vnd.openxmlformats-officedocument.drawingml.diagramColors+xml" PartName="/ppt/diagrams/colors5.xml"/>
  <Override ContentType="application/vnd.openxmlformats-officedocument.drawingml.diagramColors+xml" PartName="/ppt/diagrams/colors12.xml"/>
  <Override ContentType="application/vnd.openxmlformats-officedocument.drawingml.diagramColors+xml" PartName="/ppt/diagrams/colors2.xml"/>
  <Override ContentType="application/vnd.openxmlformats-officedocument.drawingml.diagramColors+xml" PartName="/ppt/diagrams/colors13.xml"/>
  <Override ContentType="application/vnd.openxmlformats-officedocument.drawingml.diagramColors+xml" PartName="/ppt/diagrams/colors7.xml"/>
  <Override ContentType="application/vnd.openxmlformats-officedocument.drawingml.diagramColors+xml" PartName="/ppt/diagrams/colors17.xml"/>
  <Override ContentType="application/vnd.openxmlformats-officedocument.drawingml.diagramColors+xml" PartName="/ppt/diagrams/colors16.xml"/>
  <Override ContentType="application/vnd.openxmlformats-officedocument.drawingml.diagramColors+xml" PartName="/ppt/diagrams/colors9.xml"/>
  <Override ContentType="application/vnd.openxmlformats-officedocument.drawingml.diagramColors+xml" PartName="/ppt/diagrams/colors14.xml"/>
  <Override ContentType="application/vnd.openxmlformats-officedocument.drawingml.diagramColors+xml" PartName="/ppt/diagrams/colors1.xml"/>
  <Override ContentType="application/vnd.openxmlformats-officedocument.drawingml.diagramColors+xml" PartName="/ppt/diagrams/colors10.xml"/>
  <Override ContentType="application/vnd.openxmlformats-officedocument.drawingml.diagramColors+xml" PartName="/ppt/diagrams/colors4.xml"/>
  <Override ContentType="application/vnd.openxmlformats-officedocument.drawingml.diagramColors+xml" PartName="/ppt/diagrams/colors3.xml"/>
  <Override ContentType="application/vnd.openxmlformats-officedocument.drawingml.diagramColors+xml" PartName="/ppt/diagrams/colors11.xml"/>
  <Override ContentType="application/vnd.openxmlformats-officedocument.drawingml.diagramStyle+xml" PartName="/ppt/diagrams/quickStyle17.xml"/>
  <Override ContentType="application/vnd.openxmlformats-officedocument.drawingml.diagramStyle+xml" PartName="/ppt/diagrams/quickStyle3.xml"/>
  <Override ContentType="application/vnd.openxmlformats-officedocument.drawingml.diagramStyle+xml" PartName="/ppt/diagrams/quickStyle15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7.xml"/>
  <Override ContentType="application/vnd.openxmlformats-officedocument.drawingml.diagramStyle+xml" PartName="/ppt/diagrams/quickStyle11.xml"/>
  <Override ContentType="application/vnd.openxmlformats-officedocument.drawingml.diagramStyle+xml" PartName="/ppt/diagrams/quickStyle4.xml"/>
  <Override ContentType="application/vnd.openxmlformats-officedocument.drawingml.diagramStyle+xml" PartName="/ppt/diagrams/quickStyle9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16.xml"/>
  <Override ContentType="application/vnd.openxmlformats-officedocument.drawingml.diagramStyle+xml" PartName="/ppt/diagrams/quickStyle13.xml"/>
  <Override ContentType="application/vnd.openxmlformats-officedocument.drawingml.diagramStyle+xml" PartName="/ppt/diagrams/quickStyle6.xml"/>
  <Override ContentType="application/vnd.openxmlformats-officedocument.drawingml.diagramStyle+xml" PartName="/ppt/diagrams/quickStyle10.xml"/>
  <Override ContentType="application/vnd.openxmlformats-officedocument.drawingml.diagramStyle+xml" PartName="/ppt/diagrams/quickStyle8.xml"/>
  <Override ContentType="application/vnd.openxmlformats-officedocument.drawingml.diagramStyle+xml" PartName="/ppt/diagrams/quickStyle12.xml"/>
  <Override ContentType="application/vnd.openxmlformats-officedocument.drawingml.diagramStyle+xml" PartName="/ppt/diagrams/quickStyle5.xml"/>
  <Override ContentType="application/vnd.openxmlformats-officedocument.drawingml.diagramStyle+xml" PartName="/ppt/diagrams/quickStyle14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12.xml"/>
  <Override ContentType="application/vnd.openxmlformats-officedocument.drawingml.diagramLayout+xml" PartName="/ppt/diagrams/layout16.xml"/>
  <Override ContentType="application/vnd.openxmlformats-officedocument.drawingml.diagramLayout+xml" PartName="/ppt/diagrams/layout7.xml"/>
  <Override ContentType="application/vnd.openxmlformats-officedocument.drawingml.diagramLayout+xml" PartName="/ppt/diagrams/layout10.xml"/>
  <Override ContentType="application/vnd.openxmlformats-officedocument.drawingml.diagramLayout+xml" PartName="/ppt/diagrams/layout6.xml"/>
  <Override ContentType="application/vnd.openxmlformats-officedocument.drawingml.diagramLayout+xml" PartName="/ppt/diagrams/layout8.xml"/>
  <Override ContentType="application/vnd.openxmlformats-officedocument.drawingml.diagramLayout+xml" PartName="/ppt/diagrams/layout15.xml"/>
  <Override ContentType="application/vnd.openxmlformats-officedocument.drawingml.diagramLayout+xml" PartName="/ppt/diagrams/layout11.xml"/>
  <Override ContentType="application/vnd.openxmlformats-officedocument.drawingml.diagramLayout+xml" PartName="/ppt/diagrams/layout13.xml"/>
  <Override ContentType="application/vnd.openxmlformats-officedocument.drawingml.diagramLayout+xml" PartName="/ppt/diagrams/layout3.xml"/>
  <Override ContentType="application/vnd.openxmlformats-officedocument.drawingml.diagramLayout+xml" PartName="/ppt/diagrams/layout14.xml"/>
  <Override ContentType="application/vnd.openxmlformats-officedocument.drawingml.diagramLayout+xml" PartName="/ppt/diagrams/layout17.xml"/>
  <Override ContentType="application/vnd.openxmlformats-officedocument.drawingml.diagramLayout+xml" PartName="/ppt/diagrams/layout5.xml"/>
  <Override ContentType="application/vnd.openxmlformats-officedocument.drawingml.diagramLayout+xml" PartName="/ppt/diagrams/layout4.xml"/>
  <Override ContentType="application/vnd.openxmlformats-officedocument.drawingml.diagramLayout+xml" PartName="/ppt/diagrams/layout9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34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16.xml"/>
  <Override ContentType="application/vnd.openxmlformats-officedocument.presentationml.slide+xml" PartName="/ppt/slides/slide13.xml"/>
  <Override ContentType="application/vnd.openxmlformats-officedocument.presentationml.slide+xml" PartName="/ppt/slides/slide27.xml"/>
  <Override ContentType="application/vnd.openxmlformats-officedocument.presentationml.slide+xml" PartName="/ppt/slides/slide39.xml"/>
  <Override ContentType="application/vnd.openxmlformats-officedocument.presentationml.slide+xml" PartName="/ppt/slides/slide38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5.xml"/>
  <Override ContentType="application/vnd.openxmlformats-officedocument.presentationml.slide+xml" PartName="/ppt/slides/slide25.xml"/>
  <Override ContentType="application/vnd.openxmlformats-officedocument.presentationml.slide+xml" PartName="/ppt/slides/slide45.xml"/>
  <Override ContentType="application/vnd.openxmlformats-officedocument.presentationml.slide+xml" PartName="/ppt/slides/slide2.xml"/>
  <Override ContentType="application/vnd.openxmlformats-officedocument.presentationml.slide+xml" PartName="/ppt/slides/slide33.xml"/>
  <Override ContentType="application/vnd.openxmlformats-officedocument.presentationml.slide+xml" PartName="/ppt/slides/slide31.xml"/>
  <Override ContentType="application/vnd.openxmlformats-officedocument.presentationml.slide+xml" PartName="/ppt/slides/slide29.xml"/>
  <Override ContentType="application/vnd.openxmlformats-officedocument.presentationml.slide+xml" PartName="/ppt/slides/slide37.xml"/>
  <Override ContentType="application/vnd.openxmlformats-officedocument.presentationml.slide+xml" PartName="/ppt/slides/slide3.xml"/>
  <Override ContentType="application/vnd.openxmlformats-officedocument.presentationml.slide+xml" PartName="/ppt/slides/slide44.xml"/>
  <Override ContentType="application/vnd.openxmlformats-officedocument.presentationml.slide+xml" PartName="/ppt/slides/slide11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22.xml"/>
  <Override ContentType="application/vnd.openxmlformats-officedocument.presentationml.slide+xml" PartName="/ppt/slides/slide28.xml"/>
  <Override ContentType="application/vnd.openxmlformats-officedocument.presentationml.slide+xml" PartName="/ppt/slides/slide32.xml"/>
  <Override ContentType="application/vnd.openxmlformats-officedocument.presentationml.slide+xml" PartName="/ppt/slides/slide26.xml"/>
  <Override ContentType="application/vnd.openxmlformats-officedocument.presentationml.slide+xml" PartName="/ppt/slides/slide15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6.xml"/>
  <Override ContentType="application/vnd.openxmlformats-officedocument.presentationml.slide+xml" PartName="/ppt/slides/slide20.xml"/>
  <Override ContentType="application/vnd.openxmlformats-officedocument.presentationml.slide+xml" PartName="/ppt/slides/slide42.xml"/>
  <Override ContentType="application/vnd.openxmlformats-officedocument.presentationml.slide+xml" PartName="/ppt/slides/slide1.xml"/>
  <Override ContentType="application/vnd.openxmlformats-officedocument.presentationml.slide+xml" PartName="/ppt/slides/slide24.xml"/>
  <Override ContentType="application/vnd.openxmlformats-officedocument.presentationml.slide+xml" PartName="/ppt/slides/slide12.xml"/>
  <Override ContentType="application/vnd.openxmlformats-officedocument.presentationml.slide+xml" PartName="/ppt/slides/slide40.xml"/>
  <Override ContentType="application/vnd.openxmlformats-officedocument.presentationml.slide+xml" PartName="/ppt/slides/slide9.xml"/>
  <Override ContentType="application/vnd.openxmlformats-officedocument.presentationml.slide+xml" PartName="/ppt/slides/slide21.xml"/>
  <Override ContentType="application/vnd.openxmlformats-officedocument.drawingml.diagramData+xml" PartName="/ppt/diagrams/data14.xml"/>
  <Override ContentType="application/vnd.openxmlformats-officedocument.drawingml.diagramData+xml" PartName="/ppt/diagrams/data9.xml"/>
  <Override ContentType="application/vnd.openxmlformats-officedocument.drawingml.diagramData+xml" PartName="/ppt/diagrams/data2.xml"/>
  <Override ContentType="application/vnd.openxmlformats-officedocument.drawingml.diagramData+xml" PartName="/ppt/diagrams/data10.xml"/>
  <Override ContentType="application/vnd.openxmlformats-officedocument.drawingml.diagramData+xml" PartName="/ppt/diagrams/data12.xml"/>
  <Override ContentType="application/vnd.openxmlformats-officedocument.drawingml.diagramData+xml" PartName="/ppt/diagrams/data16.xml"/>
  <Override ContentType="application/vnd.openxmlformats-officedocument.drawingml.diagramData+xml" PartName="/ppt/diagrams/data5.xml"/>
  <Override ContentType="application/vnd.openxmlformats-officedocument.drawingml.diagramData+xml" PartName="/ppt/diagrams/data7.xml"/>
  <Override ContentType="application/vnd.openxmlformats-officedocument.drawingml.diagramData+xml" PartName="/ppt/diagrams/data17.xml"/>
  <Override ContentType="application/vnd.openxmlformats-officedocument.drawingml.diagramData+xml" PartName="/ppt/diagrams/data15.xml"/>
  <Override ContentType="application/vnd.openxmlformats-officedocument.drawingml.diagramData+xml" PartName="/ppt/diagrams/data1.xml"/>
  <Override ContentType="application/vnd.openxmlformats-officedocument.drawingml.diagramData+xml" PartName="/ppt/diagrams/data8.xml"/>
  <Override ContentType="application/vnd.openxmlformats-officedocument.drawingml.diagramData+xml" PartName="/ppt/diagrams/data13.xml"/>
  <Override ContentType="application/vnd.openxmlformats-officedocument.drawingml.diagramData+xml" PartName="/ppt/diagrams/data11.xml"/>
  <Override ContentType="application/vnd.openxmlformats-officedocument.drawingml.diagramData+xml" PartName="/ppt/diagrams/data6.xml"/>
  <Override ContentType="application/vnd.openxmlformats-officedocument.drawingml.diagramData+xml" PartName="/ppt/diagrams/data4.xml"/>
  <Override ContentType="application/vnd.openxmlformats-officedocument.drawingml.diagramData+xml" PartName="/ppt/diagrams/data3.xml"/>
  <Override ContentType="application/vnd.openxmlformats-officedocument.presentationml.presentation.main+xml" PartName="/ppt/presentation.xml"/>
  <Override ContentType="application/vnd.openxmlformats-officedocument.presentationml.tableStyles+xml" PartName="/ppt/tableStyles1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7.xml"/><Relationship Id="rId50" Type="http://schemas.openxmlformats.org/officeDocument/2006/relationships/slide" Target="slides/slide45.xml"/><Relationship Id="rId38" Type="http://schemas.openxmlformats.org/officeDocument/2006/relationships/slide" Target="slides/slide33.xml"/><Relationship Id="rId15" Type="http://schemas.openxmlformats.org/officeDocument/2006/relationships/slide" Target="slides/slide10.xml"/><Relationship Id="rId46" Type="http://schemas.openxmlformats.org/officeDocument/2006/relationships/slide" Target="slides/slide41.xml"/><Relationship Id="rId25" Type="http://schemas.openxmlformats.org/officeDocument/2006/relationships/slide" Target="slides/slide20.xml"/><Relationship Id="rId29" Type="http://schemas.openxmlformats.org/officeDocument/2006/relationships/slide" Target="slides/slide24.xml"/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5" Type="http://schemas.openxmlformats.org/officeDocument/2006/relationships/slide" Target="slides/slide30.xml"/><Relationship Id="rId4" Type="http://schemas.openxmlformats.org/officeDocument/2006/relationships/slideMaster" Target="slideMasters/slideMaster1.xml"/><Relationship Id="rId42" Type="http://schemas.openxmlformats.org/officeDocument/2006/relationships/slide" Target="slides/slide37.xml"/><Relationship Id="rId9" Type="http://schemas.openxmlformats.org/officeDocument/2006/relationships/slide" Target="slides/slide4.xml"/><Relationship Id="rId31" Type="http://schemas.openxmlformats.org/officeDocument/2006/relationships/slide" Target="slides/slide26.xml"/><Relationship Id="rId48" Type="http://schemas.openxmlformats.org/officeDocument/2006/relationships/slide" Target="slides/slide43.xml"/><Relationship Id="rId43" Type="http://schemas.openxmlformats.org/officeDocument/2006/relationships/slide" Target="slides/slide38.xml"/><Relationship Id="rId33" Type="http://schemas.openxmlformats.org/officeDocument/2006/relationships/slide" Target="slides/slide28.xml"/><Relationship Id="rId44" Type="http://schemas.openxmlformats.org/officeDocument/2006/relationships/slide" Target="slides/slide39.xml"/><Relationship Id="rId5" Type="http://schemas.openxmlformats.org/officeDocument/2006/relationships/notesMaster" Target="notesMasters/notesMaster1.xml"/><Relationship Id="rId24" Type="http://schemas.openxmlformats.org/officeDocument/2006/relationships/slide" Target="slides/slide19.xml"/><Relationship Id="rId36" Type="http://schemas.openxmlformats.org/officeDocument/2006/relationships/slide" Target="slides/slide31.xml"/><Relationship Id="rId23" Type="http://schemas.openxmlformats.org/officeDocument/2006/relationships/slide" Target="slides/slide18.xml"/><Relationship Id="rId2" Type="http://schemas.openxmlformats.org/officeDocument/2006/relationships/presProps" Target="presProps1.xml"/><Relationship Id="rId45" Type="http://schemas.openxmlformats.org/officeDocument/2006/relationships/slide" Target="slides/slide40.xml"/><Relationship Id="rId6" Type="http://schemas.openxmlformats.org/officeDocument/2006/relationships/slide" Target="slides/slide1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16" Type="http://schemas.openxmlformats.org/officeDocument/2006/relationships/slide" Target="slides/slide11.xml"/><Relationship Id="rId28" Type="http://schemas.openxmlformats.org/officeDocument/2006/relationships/slide" Target="slides/slide23.xml"/><Relationship Id="rId20" Type="http://schemas.openxmlformats.org/officeDocument/2006/relationships/slide" Target="slides/slide15.xml"/><Relationship Id="rId39" Type="http://schemas.openxmlformats.org/officeDocument/2006/relationships/slide" Target="slides/slide34.xml"/><Relationship Id="rId11" Type="http://schemas.openxmlformats.org/officeDocument/2006/relationships/slide" Target="slides/slide6.xml"/><Relationship Id="rId14" Type="http://schemas.openxmlformats.org/officeDocument/2006/relationships/slide" Target="slides/slide9.xml"/><Relationship Id="rId7" Type="http://schemas.openxmlformats.org/officeDocument/2006/relationships/slide" Target="slides/slide2.xml"/><Relationship Id="rId27" Type="http://schemas.openxmlformats.org/officeDocument/2006/relationships/slide" Target="slides/slide22.xml"/><Relationship Id="rId34" Type="http://schemas.openxmlformats.org/officeDocument/2006/relationships/slide" Target="slides/slide29.xml"/><Relationship Id="rId22" Type="http://schemas.openxmlformats.org/officeDocument/2006/relationships/slide" Target="slides/slide17.xml"/><Relationship Id="rId1" Type="http://schemas.openxmlformats.org/officeDocument/2006/relationships/theme" Target="theme/theme1.xml"/><Relationship Id="rId18" Type="http://schemas.openxmlformats.org/officeDocument/2006/relationships/slide" Target="slides/slide13.xml"/><Relationship Id="rId30" Type="http://schemas.openxmlformats.org/officeDocument/2006/relationships/slide" Target="slides/slide25.xml"/><Relationship Id="rId26" Type="http://schemas.openxmlformats.org/officeDocument/2006/relationships/slide" Target="slides/slide21.xml"/><Relationship Id="rId49" Type="http://schemas.openxmlformats.org/officeDocument/2006/relationships/slide" Target="slides/slide44.xml"/><Relationship Id="rId21" Type="http://schemas.openxmlformats.org/officeDocument/2006/relationships/slide" Target="slides/slide1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9" Type="http://schemas.openxmlformats.org/officeDocument/2006/relationships/slide" Target="slides/slide14.xml"/><Relationship Id="rId17" Type="http://schemas.openxmlformats.org/officeDocument/2006/relationships/slide" Target="slides/slide12.xml"/><Relationship Id="rId3" Type="http://schemas.openxmlformats.org/officeDocument/2006/relationships/tableStyles" Target="tableStyles1.xml"/><Relationship Id="rId37" Type="http://schemas.openxmlformats.org/officeDocument/2006/relationships/slide" Target="slides/slide32.xml"/><Relationship Id="rId47" Type="http://schemas.openxmlformats.org/officeDocument/2006/relationships/slide" Target="slides/slide42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svg"/><Relationship Id="rId1" Type="http://schemas.openxmlformats.org/officeDocument/2006/relationships/image" Target="../media/image104.png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107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svg"/><Relationship Id="rId1" Type="http://schemas.openxmlformats.org/officeDocument/2006/relationships/image" Target="../media/image114.png"/><Relationship Id="rId6" Type="http://schemas.openxmlformats.org/officeDocument/2006/relationships/image" Target="../media/image119.svg"/><Relationship Id="rId5" Type="http://schemas.openxmlformats.org/officeDocument/2006/relationships/image" Target="../media/image118.png"/><Relationship Id="rId4" Type="http://schemas.openxmlformats.org/officeDocument/2006/relationships/image" Target="../media/image117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svg"/><Relationship Id="rId1" Type="http://schemas.openxmlformats.org/officeDocument/2006/relationships/image" Target="../media/image127.png"/><Relationship Id="rId6" Type="http://schemas.openxmlformats.org/officeDocument/2006/relationships/image" Target="../media/image132.svg"/><Relationship Id="rId5" Type="http://schemas.openxmlformats.org/officeDocument/2006/relationships/image" Target="../media/image131.png"/><Relationship Id="rId4" Type="http://schemas.openxmlformats.org/officeDocument/2006/relationships/image" Target="../media/image130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svg"/><Relationship Id="rId1" Type="http://schemas.openxmlformats.org/officeDocument/2006/relationships/image" Target="../media/image134.png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4" Type="http://schemas.openxmlformats.org/officeDocument/2006/relationships/image" Target="../media/image137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svg"/><Relationship Id="rId1" Type="http://schemas.openxmlformats.org/officeDocument/2006/relationships/image" Target="../media/image141.png"/><Relationship Id="rId6" Type="http://schemas.openxmlformats.org/officeDocument/2006/relationships/image" Target="../media/image146.svg"/><Relationship Id="rId5" Type="http://schemas.openxmlformats.org/officeDocument/2006/relationships/image" Target="../media/image145.png"/><Relationship Id="rId4" Type="http://schemas.openxmlformats.org/officeDocument/2006/relationships/image" Target="../media/image14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Relationship Id="rId4" Type="http://schemas.openxmlformats.org/officeDocument/2006/relationships/image" Target="../media/image76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svg"/><Relationship Id="rId1" Type="http://schemas.openxmlformats.org/officeDocument/2006/relationships/image" Target="../media/image104.png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107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svg"/><Relationship Id="rId1" Type="http://schemas.openxmlformats.org/officeDocument/2006/relationships/image" Target="../media/image114.png"/><Relationship Id="rId6" Type="http://schemas.openxmlformats.org/officeDocument/2006/relationships/image" Target="../media/image119.svg"/><Relationship Id="rId5" Type="http://schemas.openxmlformats.org/officeDocument/2006/relationships/image" Target="../media/image118.png"/><Relationship Id="rId4" Type="http://schemas.openxmlformats.org/officeDocument/2006/relationships/image" Target="../media/image117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svg"/><Relationship Id="rId1" Type="http://schemas.openxmlformats.org/officeDocument/2006/relationships/image" Target="../media/image127.png"/><Relationship Id="rId6" Type="http://schemas.openxmlformats.org/officeDocument/2006/relationships/image" Target="../media/image132.svg"/><Relationship Id="rId5" Type="http://schemas.openxmlformats.org/officeDocument/2006/relationships/image" Target="../media/image131.png"/><Relationship Id="rId4" Type="http://schemas.openxmlformats.org/officeDocument/2006/relationships/image" Target="../media/image130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svg"/><Relationship Id="rId1" Type="http://schemas.openxmlformats.org/officeDocument/2006/relationships/image" Target="../media/image134.png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4" Type="http://schemas.openxmlformats.org/officeDocument/2006/relationships/image" Target="../media/image137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svg"/><Relationship Id="rId1" Type="http://schemas.openxmlformats.org/officeDocument/2006/relationships/image" Target="../media/image141.png"/><Relationship Id="rId6" Type="http://schemas.openxmlformats.org/officeDocument/2006/relationships/image" Target="../media/image146.svg"/><Relationship Id="rId5" Type="http://schemas.openxmlformats.org/officeDocument/2006/relationships/image" Target="../media/image145.png"/><Relationship Id="rId4" Type="http://schemas.openxmlformats.org/officeDocument/2006/relationships/image" Target="../media/image14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Relationship Id="rId4" Type="http://schemas.openxmlformats.org/officeDocument/2006/relationships/image" Target="../media/image76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88A49-52C8-4746-BA7A-6B1659C5A50C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A73FC6-05FD-4FD1-9B54-CF88343570A9}">
      <dgm:prSet phldrT="[Текст]"/>
      <dgm:spPr/>
      <dgm:t>
        <a:bodyPr/>
        <a:lstStyle/>
        <a:p>
          <a:r>
            <a:rPr lang="ru-RU" dirty="0"/>
            <a:t>Высокие требования к качеству </a:t>
          </a:r>
        </a:p>
      </dgm:t>
    </dgm:pt>
    <dgm:pt modelId="{2474511B-9CF5-4B3E-B5DD-D1BB336A60CB}" type="parTrans" cxnId="{E6447537-60F4-4B9D-8CA2-E8D6F4C3CA99}">
      <dgm:prSet/>
      <dgm:spPr/>
      <dgm:t>
        <a:bodyPr/>
        <a:lstStyle/>
        <a:p>
          <a:endParaRPr lang="ru-RU"/>
        </a:p>
      </dgm:t>
    </dgm:pt>
    <dgm:pt modelId="{A96213C2-9E10-4D15-A180-0C6D59FA98CA}" type="sibTrans" cxnId="{E6447537-60F4-4B9D-8CA2-E8D6F4C3CA99}">
      <dgm:prSet/>
      <dgm:spPr/>
      <dgm:t>
        <a:bodyPr/>
        <a:lstStyle/>
        <a:p>
          <a:endParaRPr lang="ru-RU"/>
        </a:p>
      </dgm:t>
    </dgm:pt>
    <dgm:pt modelId="{39BEA4C8-1A35-4DF5-9198-C16A40FA2F68}">
      <dgm:prSet phldrT="[Текст]"/>
      <dgm:spPr/>
      <dgm:t>
        <a:bodyPr/>
        <a:lstStyle/>
        <a:p>
          <a:r>
            <a:rPr lang="ru-RU" dirty="0"/>
            <a:t>Скорость = мгновенность</a:t>
          </a:r>
        </a:p>
      </dgm:t>
    </dgm:pt>
    <dgm:pt modelId="{426ADE50-4ABC-41AF-A03E-6D835E4FBD33}" type="parTrans" cxnId="{4FF5D3BE-92FD-453C-BC47-165D706E985E}">
      <dgm:prSet/>
      <dgm:spPr/>
      <dgm:t>
        <a:bodyPr/>
        <a:lstStyle/>
        <a:p>
          <a:endParaRPr lang="ru-RU"/>
        </a:p>
      </dgm:t>
    </dgm:pt>
    <dgm:pt modelId="{8BB3F323-91F3-47B6-B4DF-32C20599D043}" type="sibTrans" cxnId="{4FF5D3BE-92FD-453C-BC47-165D706E985E}">
      <dgm:prSet/>
      <dgm:spPr/>
      <dgm:t>
        <a:bodyPr/>
        <a:lstStyle/>
        <a:p>
          <a:endParaRPr lang="ru-RU"/>
        </a:p>
      </dgm:t>
    </dgm:pt>
    <dgm:pt modelId="{1BAE8DD4-8ED7-4336-BF2C-607F7A193FC3}">
      <dgm:prSet phldrT="[Текст]"/>
      <dgm:spPr/>
      <dgm:t>
        <a:bodyPr/>
        <a:lstStyle/>
        <a:p>
          <a:r>
            <a:rPr lang="ru-RU" dirty="0"/>
            <a:t>Потребление услуги в месте нахождения</a:t>
          </a:r>
        </a:p>
      </dgm:t>
    </dgm:pt>
    <dgm:pt modelId="{8887047D-3B2B-4D49-A942-29F0E1594157}" type="parTrans" cxnId="{E093AB97-AE9A-424D-A4DF-A5FD8DC6EB3D}">
      <dgm:prSet/>
      <dgm:spPr/>
      <dgm:t>
        <a:bodyPr/>
        <a:lstStyle/>
        <a:p>
          <a:endParaRPr lang="ru-RU"/>
        </a:p>
      </dgm:t>
    </dgm:pt>
    <dgm:pt modelId="{345531ED-F31B-443A-8C9F-9F6D009EA37A}" type="sibTrans" cxnId="{E093AB97-AE9A-424D-A4DF-A5FD8DC6EB3D}">
      <dgm:prSet/>
      <dgm:spPr/>
      <dgm:t>
        <a:bodyPr/>
        <a:lstStyle/>
        <a:p>
          <a:endParaRPr lang="ru-RU"/>
        </a:p>
      </dgm:t>
    </dgm:pt>
    <dgm:pt modelId="{EC008063-DD87-4294-9D37-EB8C0A41E6DB}">
      <dgm:prSet phldrT="[Текст]"/>
      <dgm:spPr/>
      <dgm:t>
        <a:bodyPr/>
        <a:lstStyle/>
        <a:p>
          <a:r>
            <a:rPr lang="ru-RU" dirty="0"/>
            <a:t>Зависимость от мобильных устройств</a:t>
          </a:r>
        </a:p>
      </dgm:t>
    </dgm:pt>
    <dgm:pt modelId="{BA34C500-EEB0-4214-A8BF-44A77671A244}" type="parTrans" cxnId="{0A3F6529-46F8-4D8D-BC0E-760683D0EC2A}">
      <dgm:prSet/>
      <dgm:spPr/>
      <dgm:t>
        <a:bodyPr/>
        <a:lstStyle/>
        <a:p>
          <a:endParaRPr lang="ru-RU"/>
        </a:p>
      </dgm:t>
    </dgm:pt>
    <dgm:pt modelId="{12CF70DC-7722-43DC-BF46-9AE29BEDFC27}" type="sibTrans" cxnId="{0A3F6529-46F8-4D8D-BC0E-760683D0EC2A}">
      <dgm:prSet/>
      <dgm:spPr/>
      <dgm:t>
        <a:bodyPr/>
        <a:lstStyle/>
        <a:p>
          <a:endParaRPr lang="ru-RU"/>
        </a:p>
      </dgm:t>
    </dgm:pt>
    <dgm:pt modelId="{02A02008-1A8B-4E7F-8B96-CD31EF238B3F}" type="pres">
      <dgm:prSet presAssocID="{23388A49-52C8-4746-BA7A-6B1659C5A50C}" presName="linear" presStyleCnt="0">
        <dgm:presLayoutVars>
          <dgm:animLvl val="lvl"/>
          <dgm:resizeHandles val="exact"/>
        </dgm:presLayoutVars>
      </dgm:prSet>
      <dgm:spPr/>
    </dgm:pt>
    <dgm:pt modelId="{E461A7DC-53EF-4FC1-B5B9-598754A9CFEB}" type="pres">
      <dgm:prSet presAssocID="{49A73FC6-05FD-4FD1-9B54-CF88343570A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D7A545-9BB2-4340-B464-3E938EA5701D}" type="pres">
      <dgm:prSet presAssocID="{A96213C2-9E10-4D15-A180-0C6D59FA98CA}" presName="spacer" presStyleCnt="0"/>
      <dgm:spPr/>
    </dgm:pt>
    <dgm:pt modelId="{8EDBD791-BF82-440B-969E-1ADBA7184693}" type="pres">
      <dgm:prSet presAssocID="{39BEA4C8-1A35-4DF5-9198-C16A40FA2F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488106-6B4F-4C4C-B7B1-6B249E98E838}" type="pres">
      <dgm:prSet presAssocID="{8BB3F323-91F3-47B6-B4DF-32C20599D043}" presName="spacer" presStyleCnt="0"/>
      <dgm:spPr/>
    </dgm:pt>
    <dgm:pt modelId="{359FC25E-BBD1-4666-8610-EBCF9CBA6ABE}" type="pres">
      <dgm:prSet presAssocID="{1BAE8DD4-8ED7-4336-BF2C-607F7A193F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673F2C-8A89-40B7-AA1A-8751CFC15A6F}" type="pres">
      <dgm:prSet presAssocID="{345531ED-F31B-443A-8C9F-9F6D009EA37A}" presName="spacer" presStyleCnt="0"/>
      <dgm:spPr/>
    </dgm:pt>
    <dgm:pt modelId="{5E145691-E6C0-46F2-A0B7-2E7EE1EFA3BE}" type="pres">
      <dgm:prSet presAssocID="{EC008063-DD87-4294-9D37-EB8C0A41E6D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D39B120-5532-405F-90A0-4DF5C3AF3AD4}" type="presOf" srcId="{1BAE8DD4-8ED7-4336-BF2C-607F7A193FC3}" destId="{359FC25E-BBD1-4666-8610-EBCF9CBA6ABE}" srcOrd="0" destOrd="0" presId="urn:microsoft.com/office/officeart/2005/8/layout/vList2"/>
    <dgm:cxn modelId="{0A3F6529-46F8-4D8D-BC0E-760683D0EC2A}" srcId="{23388A49-52C8-4746-BA7A-6B1659C5A50C}" destId="{EC008063-DD87-4294-9D37-EB8C0A41E6DB}" srcOrd="3" destOrd="0" parTransId="{BA34C500-EEB0-4214-A8BF-44A77671A244}" sibTransId="{12CF70DC-7722-43DC-BF46-9AE29BEDFC27}"/>
    <dgm:cxn modelId="{E6447537-60F4-4B9D-8CA2-E8D6F4C3CA99}" srcId="{23388A49-52C8-4746-BA7A-6B1659C5A50C}" destId="{49A73FC6-05FD-4FD1-9B54-CF88343570A9}" srcOrd="0" destOrd="0" parTransId="{2474511B-9CF5-4B3E-B5DD-D1BB336A60CB}" sibTransId="{A96213C2-9E10-4D15-A180-0C6D59FA98CA}"/>
    <dgm:cxn modelId="{A581FC67-B4DB-424D-8658-0D644A74F4E3}" type="presOf" srcId="{49A73FC6-05FD-4FD1-9B54-CF88343570A9}" destId="{E461A7DC-53EF-4FC1-B5B9-598754A9CFEB}" srcOrd="0" destOrd="0" presId="urn:microsoft.com/office/officeart/2005/8/layout/vList2"/>
    <dgm:cxn modelId="{75D1DD85-B3D8-42FD-9B82-6179748FE840}" type="presOf" srcId="{EC008063-DD87-4294-9D37-EB8C0A41E6DB}" destId="{5E145691-E6C0-46F2-A0B7-2E7EE1EFA3BE}" srcOrd="0" destOrd="0" presId="urn:microsoft.com/office/officeart/2005/8/layout/vList2"/>
    <dgm:cxn modelId="{E093AB97-AE9A-424D-A4DF-A5FD8DC6EB3D}" srcId="{23388A49-52C8-4746-BA7A-6B1659C5A50C}" destId="{1BAE8DD4-8ED7-4336-BF2C-607F7A193FC3}" srcOrd="2" destOrd="0" parTransId="{8887047D-3B2B-4D49-A942-29F0E1594157}" sibTransId="{345531ED-F31B-443A-8C9F-9F6D009EA37A}"/>
    <dgm:cxn modelId="{4FF5D3BE-92FD-453C-BC47-165D706E985E}" srcId="{23388A49-52C8-4746-BA7A-6B1659C5A50C}" destId="{39BEA4C8-1A35-4DF5-9198-C16A40FA2F68}" srcOrd="1" destOrd="0" parTransId="{426ADE50-4ABC-41AF-A03E-6D835E4FBD33}" sibTransId="{8BB3F323-91F3-47B6-B4DF-32C20599D043}"/>
    <dgm:cxn modelId="{DE6539C3-81EE-4917-8D97-A7668A796FDE}" type="presOf" srcId="{39BEA4C8-1A35-4DF5-9198-C16A40FA2F68}" destId="{8EDBD791-BF82-440B-969E-1ADBA7184693}" srcOrd="0" destOrd="0" presId="urn:microsoft.com/office/officeart/2005/8/layout/vList2"/>
    <dgm:cxn modelId="{F21CD8EB-2BBE-4174-8790-A8A4BA814116}" type="presOf" srcId="{23388A49-52C8-4746-BA7A-6B1659C5A50C}" destId="{02A02008-1A8B-4E7F-8B96-CD31EF238B3F}" srcOrd="0" destOrd="0" presId="urn:microsoft.com/office/officeart/2005/8/layout/vList2"/>
    <dgm:cxn modelId="{AF97EA3E-B2DB-4396-84A3-E1DD01771389}" type="presParOf" srcId="{02A02008-1A8B-4E7F-8B96-CD31EF238B3F}" destId="{E461A7DC-53EF-4FC1-B5B9-598754A9CFEB}" srcOrd="0" destOrd="0" presId="urn:microsoft.com/office/officeart/2005/8/layout/vList2"/>
    <dgm:cxn modelId="{0A64E6E8-5518-4AB4-99DB-BE85DDC98BFE}" type="presParOf" srcId="{02A02008-1A8B-4E7F-8B96-CD31EF238B3F}" destId="{1CD7A545-9BB2-4340-B464-3E938EA5701D}" srcOrd="1" destOrd="0" presId="urn:microsoft.com/office/officeart/2005/8/layout/vList2"/>
    <dgm:cxn modelId="{09C4CBA9-5805-438E-9E71-46424F267D62}" type="presParOf" srcId="{02A02008-1A8B-4E7F-8B96-CD31EF238B3F}" destId="{8EDBD791-BF82-440B-969E-1ADBA7184693}" srcOrd="2" destOrd="0" presId="urn:microsoft.com/office/officeart/2005/8/layout/vList2"/>
    <dgm:cxn modelId="{8ABC4EEC-AFD4-4A56-BF3A-D163211C26BD}" type="presParOf" srcId="{02A02008-1A8B-4E7F-8B96-CD31EF238B3F}" destId="{FC488106-6B4F-4C4C-B7B1-6B249E98E838}" srcOrd="3" destOrd="0" presId="urn:microsoft.com/office/officeart/2005/8/layout/vList2"/>
    <dgm:cxn modelId="{2B79C102-CF9E-46D6-B092-2733C0BE77A3}" type="presParOf" srcId="{02A02008-1A8B-4E7F-8B96-CD31EF238B3F}" destId="{359FC25E-BBD1-4666-8610-EBCF9CBA6ABE}" srcOrd="4" destOrd="0" presId="urn:microsoft.com/office/officeart/2005/8/layout/vList2"/>
    <dgm:cxn modelId="{DCCF3E14-3133-4A81-9D04-CDB60415A568}" type="presParOf" srcId="{02A02008-1A8B-4E7F-8B96-CD31EF238B3F}" destId="{B7673F2C-8A89-40B7-AA1A-8751CFC15A6F}" srcOrd="5" destOrd="0" presId="urn:microsoft.com/office/officeart/2005/8/layout/vList2"/>
    <dgm:cxn modelId="{36FF92CD-7EAD-4BE2-A43C-A419E99ACD1A}" type="presParOf" srcId="{02A02008-1A8B-4E7F-8B96-CD31EF238B3F}" destId="{5E145691-E6C0-46F2-A0B7-2E7EE1EFA3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388A49-52C8-4746-BA7A-6B1659C5A50C}" type="doc">
      <dgm:prSet loTypeId="urn:microsoft.com/office/officeart/2018/5/layout/IconLeafLabelList" loCatId="icon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49A73FC6-05FD-4FD1-9B54-CF88343570A9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Заимствование из сотовой связи</a:t>
          </a:r>
        </a:p>
      </dgm:t>
    </dgm:pt>
    <dgm:pt modelId="{2474511B-9CF5-4B3E-B5DD-D1BB336A60CB}" type="parTrans" cxnId="{E6447537-60F4-4B9D-8CA2-E8D6F4C3CA99}">
      <dgm:prSet/>
      <dgm:spPr/>
      <dgm:t>
        <a:bodyPr/>
        <a:lstStyle/>
        <a:p>
          <a:endParaRPr lang="ru-RU"/>
        </a:p>
      </dgm:t>
    </dgm:pt>
    <dgm:pt modelId="{A96213C2-9E10-4D15-A180-0C6D59FA98CA}" type="sibTrans" cxnId="{E6447537-60F4-4B9D-8CA2-E8D6F4C3CA99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FA8972C8-039A-473A-90E4-D678587F68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Поиск новых идентификаторов клиента</a:t>
          </a:r>
        </a:p>
      </dgm:t>
    </dgm:pt>
    <dgm:pt modelId="{6C5A77D1-8AB4-4BBF-8862-3DF1E6B07710}" type="parTrans" cxnId="{1C8DA871-EEC8-4436-9EDC-E65DE15CCCE4}">
      <dgm:prSet/>
      <dgm:spPr/>
      <dgm:t>
        <a:bodyPr/>
        <a:lstStyle/>
        <a:p>
          <a:endParaRPr lang="ru-RU"/>
        </a:p>
      </dgm:t>
    </dgm:pt>
    <dgm:pt modelId="{A5B3B237-06BE-4FC2-B1AB-7CBC7C662072}" type="sibTrans" cxnId="{1C8DA871-EEC8-4436-9EDC-E65DE15CCCE4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8E8BF681-D6D6-4DB5-B350-BC5BFE890B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В Европе – первые решения этой осенью</a:t>
          </a:r>
        </a:p>
      </dgm:t>
    </dgm:pt>
    <dgm:pt modelId="{255D84AB-B2C0-48EA-97EA-FB2204FB56A8}" type="parTrans" cxnId="{13407F28-83B5-468F-8F63-A2FF5BF79BD8}">
      <dgm:prSet/>
      <dgm:spPr/>
      <dgm:t>
        <a:bodyPr/>
        <a:lstStyle/>
        <a:p>
          <a:endParaRPr lang="ru-RU"/>
        </a:p>
      </dgm:t>
    </dgm:pt>
    <dgm:pt modelId="{4720B67A-0F36-4DD4-BE03-B2ADC10C9CD8}" type="sibTrans" cxnId="{13407F28-83B5-468F-8F63-A2FF5BF79BD8}">
      <dgm:prSet/>
      <dgm:spPr/>
      <dgm:t>
        <a:bodyPr/>
        <a:lstStyle/>
        <a:p>
          <a:endParaRPr lang="ru-RU"/>
        </a:p>
      </dgm:t>
    </dgm:pt>
    <dgm:pt modelId="{7A9BB664-26FE-43AC-9032-66FCEBEC6E5C}" type="pres">
      <dgm:prSet presAssocID="{23388A49-52C8-4746-BA7A-6B1659C5A50C}" presName="root" presStyleCnt="0">
        <dgm:presLayoutVars>
          <dgm:dir/>
          <dgm:resizeHandles val="exact"/>
        </dgm:presLayoutVars>
      </dgm:prSet>
      <dgm:spPr/>
    </dgm:pt>
    <dgm:pt modelId="{2AC380E8-0022-4536-9DAF-EE54F2E1B2AD}" type="pres">
      <dgm:prSet presAssocID="{49A73FC6-05FD-4FD1-9B54-CF88343570A9}" presName="compNode" presStyleCnt="0"/>
      <dgm:spPr/>
    </dgm:pt>
    <dgm:pt modelId="{B79E52E2-8103-4697-A77A-2A6324EFCE5F}" type="pres">
      <dgm:prSet presAssocID="{49A73FC6-05FD-4FD1-9B54-CF88343570A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2FAC03-8C51-4DB1-938C-FF876B588CAF}" type="pres">
      <dgm:prSet presAssocID="{49A73FC6-05FD-4FD1-9B54-CF88343570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путниковая тарелка"/>
        </a:ext>
      </dgm:extLst>
    </dgm:pt>
    <dgm:pt modelId="{49DCBA99-16E8-4009-ABFA-318EBCBCCED6}" type="pres">
      <dgm:prSet presAssocID="{49A73FC6-05FD-4FD1-9B54-CF88343570A9}" presName="spaceRect" presStyleCnt="0"/>
      <dgm:spPr/>
    </dgm:pt>
    <dgm:pt modelId="{D0FAE265-EDF8-424A-A9B6-AF5F99DAC561}" type="pres">
      <dgm:prSet presAssocID="{49A73FC6-05FD-4FD1-9B54-CF88343570A9}" presName="textRect" presStyleLbl="revTx" presStyleIdx="0" presStyleCnt="3">
        <dgm:presLayoutVars>
          <dgm:chMax val="1"/>
          <dgm:chPref val="1"/>
        </dgm:presLayoutVars>
      </dgm:prSet>
      <dgm:spPr/>
    </dgm:pt>
    <dgm:pt modelId="{B830502B-D7C6-4312-9C09-9CFD3B3E2E01}" type="pres">
      <dgm:prSet presAssocID="{A96213C2-9E10-4D15-A180-0C6D59FA98CA}" presName="sibTrans" presStyleCnt="0"/>
      <dgm:spPr/>
    </dgm:pt>
    <dgm:pt modelId="{2482995B-2A0D-4C98-ACD9-B05E6B9B2CA0}" type="pres">
      <dgm:prSet presAssocID="{FA8972C8-039A-473A-90E4-D678587F6883}" presName="compNode" presStyleCnt="0"/>
      <dgm:spPr/>
    </dgm:pt>
    <dgm:pt modelId="{69A16A49-99DC-4A6E-B8B6-9D586B85521E}" type="pres">
      <dgm:prSet presAssocID="{FA8972C8-039A-473A-90E4-D678587F688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ln>
          <a:noFill/>
        </a:ln>
      </dgm:spPr>
    </dgm:pt>
    <dgm:pt modelId="{1A6CEE1E-2164-40F5-B7BB-682FF9F53564}" type="pres">
      <dgm:prSet presAssocID="{FA8972C8-039A-473A-90E4-D678587F68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thernet"/>
        </a:ext>
      </dgm:extLst>
    </dgm:pt>
    <dgm:pt modelId="{EC4DF7DA-24CE-4154-ADAB-A071054569D6}" type="pres">
      <dgm:prSet presAssocID="{FA8972C8-039A-473A-90E4-D678587F6883}" presName="spaceRect" presStyleCnt="0"/>
      <dgm:spPr/>
    </dgm:pt>
    <dgm:pt modelId="{05C21B7F-596B-4FB0-8D7F-EA17FF482039}" type="pres">
      <dgm:prSet presAssocID="{FA8972C8-039A-473A-90E4-D678587F6883}" presName="textRect" presStyleLbl="revTx" presStyleIdx="1" presStyleCnt="3">
        <dgm:presLayoutVars>
          <dgm:chMax val="1"/>
          <dgm:chPref val="1"/>
        </dgm:presLayoutVars>
      </dgm:prSet>
      <dgm:spPr/>
    </dgm:pt>
    <dgm:pt modelId="{16787534-9320-4E6F-964B-61407AB7CB4F}" type="pres">
      <dgm:prSet presAssocID="{A5B3B237-06BE-4FC2-B1AB-7CBC7C662072}" presName="sibTrans" presStyleCnt="0"/>
      <dgm:spPr/>
    </dgm:pt>
    <dgm:pt modelId="{8122702F-AA1C-4705-8E51-C0A55A69F132}" type="pres">
      <dgm:prSet presAssocID="{8E8BF681-D6D6-4DB5-B350-BC5BFE890B42}" presName="compNode" presStyleCnt="0"/>
      <dgm:spPr/>
    </dgm:pt>
    <dgm:pt modelId="{980272A9-6D09-4364-8977-285A147A2DCD}" type="pres">
      <dgm:prSet presAssocID="{8E8BF681-D6D6-4DB5-B350-BC5BFE890B4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8B929B6-58FC-43FE-9FF3-CF6EE21EB4F4}" type="pres">
      <dgm:prSet presAssocID="{8E8BF681-D6D6-4DB5-B350-BC5BFE890B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склицательный знак"/>
        </a:ext>
      </dgm:extLst>
    </dgm:pt>
    <dgm:pt modelId="{69AFCB9E-54C5-4A0D-864C-8B3F5884A1C0}" type="pres">
      <dgm:prSet presAssocID="{8E8BF681-D6D6-4DB5-B350-BC5BFE890B42}" presName="spaceRect" presStyleCnt="0"/>
      <dgm:spPr/>
    </dgm:pt>
    <dgm:pt modelId="{6180ACE0-EBDC-4F33-8DC7-2BF64ECFBB16}" type="pres">
      <dgm:prSet presAssocID="{8E8BF681-D6D6-4DB5-B350-BC5BFE890B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5A96E1C-E532-4584-BF54-A0F36D0B75DC}" type="presOf" srcId="{8E8BF681-D6D6-4DB5-B350-BC5BFE890B42}" destId="{6180ACE0-EBDC-4F33-8DC7-2BF64ECFBB16}" srcOrd="0" destOrd="0" presId="urn:microsoft.com/office/officeart/2018/5/layout/IconLeafLabelList"/>
    <dgm:cxn modelId="{EE2E0C23-8036-45DD-8EBB-A971BC206C7D}" type="presOf" srcId="{FA8972C8-039A-473A-90E4-D678587F6883}" destId="{05C21B7F-596B-4FB0-8D7F-EA17FF482039}" srcOrd="0" destOrd="0" presId="urn:microsoft.com/office/officeart/2018/5/layout/IconLeafLabelList"/>
    <dgm:cxn modelId="{79787727-B03A-4BD2-BAC0-CF72F2A382AB}" type="presOf" srcId="{23388A49-52C8-4746-BA7A-6B1659C5A50C}" destId="{7A9BB664-26FE-43AC-9032-66FCEBEC6E5C}" srcOrd="0" destOrd="0" presId="urn:microsoft.com/office/officeart/2018/5/layout/IconLeafLabelList"/>
    <dgm:cxn modelId="{13407F28-83B5-468F-8F63-A2FF5BF79BD8}" srcId="{23388A49-52C8-4746-BA7A-6B1659C5A50C}" destId="{8E8BF681-D6D6-4DB5-B350-BC5BFE890B42}" srcOrd="2" destOrd="0" parTransId="{255D84AB-B2C0-48EA-97EA-FB2204FB56A8}" sibTransId="{4720B67A-0F36-4DD4-BE03-B2ADC10C9CD8}"/>
    <dgm:cxn modelId="{E6447537-60F4-4B9D-8CA2-E8D6F4C3CA99}" srcId="{23388A49-52C8-4746-BA7A-6B1659C5A50C}" destId="{49A73FC6-05FD-4FD1-9B54-CF88343570A9}" srcOrd="0" destOrd="0" parTransId="{2474511B-9CF5-4B3E-B5DD-D1BB336A60CB}" sibTransId="{A96213C2-9E10-4D15-A180-0C6D59FA98CA}"/>
    <dgm:cxn modelId="{1EC6EC4E-C966-463E-9840-B9EEE1E8DC78}" type="presOf" srcId="{49A73FC6-05FD-4FD1-9B54-CF88343570A9}" destId="{D0FAE265-EDF8-424A-A9B6-AF5F99DAC561}" srcOrd="0" destOrd="0" presId="urn:microsoft.com/office/officeart/2018/5/layout/IconLeafLabelList"/>
    <dgm:cxn modelId="{1C8DA871-EEC8-4436-9EDC-E65DE15CCCE4}" srcId="{23388A49-52C8-4746-BA7A-6B1659C5A50C}" destId="{FA8972C8-039A-473A-90E4-D678587F6883}" srcOrd="1" destOrd="0" parTransId="{6C5A77D1-8AB4-4BBF-8862-3DF1E6B07710}" sibTransId="{A5B3B237-06BE-4FC2-B1AB-7CBC7C662072}"/>
    <dgm:cxn modelId="{1EA3CD98-D7A7-430C-98FD-ADD3A31FC646}" type="presParOf" srcId="{7A9BB664-26FE-43AC-9032-66FCEBEC6E5C}" destId="{2AC380E8-0022-4536-9DAF-EE54F2E1B2AD}" srcOrd="0" destOrd="0" presId="urn:microsoft.com/office/officeart/2018/5/layout/IconLeafLabelList"/>
    <dgm:cxn modelId="{652C359E-0760-4E22-9953-C1DA5162E8F9}" type="presParOf" srcId="{2AC380E8-0022-4536-9DAF-EE54F2E1B2AD}" destId="{B79E52E2-8103-4697-A77A-2A6324EFCE5F}" srcOrd="0" destOrd="0" presId="urn:microsoft.com/office/officeart/2018/5/layout/IconLeafLabelList"/>
    <dgm:cxn modelId="{4572FD5A-F256-4FE0-BB3A-38024FF5B77F}" type="presParOf" srcId="{2AC380E8-0022-4536-9DAF-EE54F2E1B2AD}" destId="{072FAC03-8C51-4DB1-938C-FF876B588CAF}" srcOrd="1" destOrd="0" presId="urn:microsoft.com/office/officeart/2018/5/layout/IconLeafLabelList"/>
    <dgm:cxn modelId="{F91FCBDF-EDD4-4335-A960-9112838715CE}" type="presParOf" srcId="{2AC380E8-0022-4536-9DAF-EE54F2E1B2AD}" destId="{49DCBA99-16E8-4009-ABFA-318EBCBCCED6}" srcOrd="2" destOrd="0" presId="urn:microsoft.com/office/officeart/2018/5/layout/IconLeafLabelList"/>
    <dgm:cxn modelId="{BD081ABA-245F-4D0B-9785-5C5F4E279291}" type="presParOf" srcId="{2AC380E8-0022-4536-9DAF-EE54F2E1B2AD}" destId="{D0FAE265-EDF8-424A-A9B6-AF5F99DAC561}" srcOrd="3" destOrd="0" presId="urn:microsoft.com/office/officeart/2018/5/layout/IconLeafLabelList"/>
    <dgm:cxn modelId="{F9EC257C-54DB-417A-8753-31461CDFD12B}" type="presParOf" srcId="{7A9BB664-26FE-43AC-9032-66FCEBEC6E5C}" destId="{B830502B-D7C6-4312-9C09-9CFD3B3E2E01}" srcOrd="1" destOrd="0" presId="urn:microsoft.com/office/officeart/2018/5/layout/IconLeafLabelList"/>
    <dgm:cxn modelId="{EE72913C-FA72-4B8A-BCC1-A353CB5CC6BA}" type="presParOf" srcId="{7A9BB664-26FE-43AC-9032-66FCEBEC6E5C}" destId="{2482995B-2A0D-4C98-ACD9-B05E6B9B2CA0}" srcOrd="2" destOrd="0" presId="urn:microsoft.com/office/officeart/2018/5/layout/IconLeafLabelList"/>
    <dgm:cxn modelId="{ABA6ECF3-C5F9-4CAC-9D18-8B80DA4B3910}" type="presParOf" srcId="{2482995B-2A0D-4C98-ACD9-B05E6B9B2CA0}" destId="{69A16A49-99DC-4A6E-B8B6-9D586B85521E}" srcOrd="0" destOrd="0" presId="urn:microsoft.com/office/officeart/2018/5/layout/IconLeafLabelList"/>
    <dgm:cxn modelId="{3C0EA200-0C95-4458-9699-A41FBB4A6EF0}" type="presParOf" srcId="{2482995B-2A0D-4C98-ACD9-B05E6B9B2CA0}" destId="{1A6CEE1E-2164-40F5-B7BB-682FF9F53564}" srcOrd="1" destOrd="0" presId="urn:microsoft.com/office/officeart/2018/5/layout/IconLeafLabelList"/>
    <dgm:cxn modelId="{55687B1D-9C0B-4B68-B6AC-75FE7E0748D1}" type="presParOf" srcId="{2482995B-2A0D-4C98-ACD9-B05E6B9B2CA0}" destId="{EC4DF7DA-24CE-4154-ADAB-A071054569D6}" srcOrd="2" destOrd="0" presId="urn:microsoft.com/office/officeart/2018/5/layout/IconLeafLabelList"/>
    <dgm:cxn modelId="{A2740519-ED11-49BE-A32D-61F178490081}" type="presParOf" srcId="{2482995B-2A0D-4C98-ACD9-B05E6B9B2CA0}" destId="{05C21B7F-596B-4FB0-8D7F-EA17FF482039}" srcOrd="3" destOrd="0" presId="urn:microsoft.com/office/officeart/2018/5/layout/IconLeafLabelList"/>
    <dgm:cxn modelId="{83394FFE-114C-4938-B950-0F8855C3542C}" type="presParOf" srcId="{7A9BB664-26FE-43AC-9032-66FCEBEC6E5C}" destId="{16787534-9320-4E6F-964B-61407AB7CB4F}" srcOrd="3" destOrd="0" presId="urn:microsoft.com/office/officeart/2018/5/layout/IconLeafLabelList"/>
    <dgm:cxn modelId="{4FB39991-5047-48B0-96F0-1D5CD5B2028A}" type="presParOf" srcId="{7A9BB664-26FE-43AC-9032-66FCEBEC6E5C}" destId="{8122702F-AA1C-4705-8E51-C0A55A69F132}" srcOrd="4" destOrd="0" presId="urn:microsoft.com/office/officeart/2018/5/layout/IconLeafLabelList"/>
    <dgm:cxn modelId="{2CD65BDF-4712-4FA4-8D83-ADC0524E5DEA}" type="presParOf" srcId="{8122702F-AA1C-4705-8E51-C0A55A69F132}" destId="{980272A9-6D09-4364-8977-285A147A2DCD}" srcOrd="0" destOrd="0" presId="urn:microsoft.com/office/officeart/2018/5/layout/IconLeafLabelList"/>
    <dgm:cxn modelId="{2CA9F37D-5285-41DE-9BC7-19F14A0715F7}" type="presParOf" srcId="{8122702F-AA1C-4705-8E51-C0A55A69F132}" destId="{F8B929B6-58FC-43FE-9FF3-CF6EE21EB4F4}" srcOrd="1" destOrd="0" presId="urn:microsoft.com/office/officeart/2018/5/layout/IconLeafLabelList"/>
    <dgm:cxn modelId="{A1019F6B-03AA-456E-AD4B-0560E6B5C733}" type="presParOf" srcId="{8122702F-AA1C-4705-8E51-C0A55A69F132}" destId="{69AFCB9E-54C5-4A0D-864C-8B3F5884A1C0}" srcOrd="2" destOrd="0" presId="urn:microsoft.com/office/officeart/2018/5/layout/IconLeafLabelList"/>
    <dgm:cxn modelId="{5B4CA568-E986-4CF1-9FDC-41D17F2A5079}" type="presParOf" srcId="{8122702F-AA1C-4705-8E51-C0A55A69F132}" destId="{6180ACE0-EBDC-4F33-8DC7-2BF64ECFBB16}" srcOrd="3" destOrd="0" presId="urn:microsoft.com/office/officeart/2018/5/layout/IconLeafLabelLis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F774EA-DDD9-40AA-A501-AF3401D11A46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EDBC3B9-A07B-4139-9955-1755C8E25031}">
      <dgm:prSet phldrT="[Текст]"/>
      <dgm:spPr/>
      <dgm:t>
        <a:bodyPr/>
        <a:lstStyle/>
        <a:p>
          <a:r>
            <a:rPr lang="ru-RU" dirty="0"/>
            <a:t>Безналичное общество превращает платеж в социально значимую услугу</a:t>
          </a:r>
        </a:p>
      </dgm:t>
    </dgm:pt>
    <dgm:pt modelId="{F8708BF9-3D6F-4BE8-B003-01E1CB41B822}" type="parTrans" cxnId="{CCB7D48E-6621-4F12-94D4-564536A7A0C1}">
      <dgm:prSet/>
      <dgm:spPr/>
      <dgm:t>
        <a:bodyPr/>
        <a:lstStyle/>
        <a:p>
          <a:endParaRPr lang="ru-RU"/>
        </a:p>
      </dgm:t>
    </dgm:pt>
    <dgm:pt modelId="{4D42FCA8-04D7-4956-BB06-D4B7E37770B2}" type="sibTrans" cxnId="{CCB7D48E-6621-4F12-94D4-564536A7A0C1}">
      <dgm:prSet/>
      <dgm:spPr/>
      <dgm:t>
        <a:bodyPr/>
        <a:lstStyle/>
        <a:p>
          <a:endParaRPr lang="ru-RU"/>
        </a:p>
      </dgm:t>
    </dgm:pt>
    <dgm:pt modelId="{A30CC7E8-295D-4018-A08A-44F005736D0B}">
      <dgm:prSet phldrT="[Текст]"/>
      <dgm:spPr/>
      <dgm:t>
        <a:bodyPr/>
        <a:lstStyle/>
        <a:p>
          <a:r>
            <a:rPr lang="ru-RU" dirty="0"/>
            <a:t>Но это ошибка. И мы это знаем (из опыта и исследований).</a:t>
          </a:r>
        </a:p>
      </dgm:t>
    </dgm:pt>
    <dgm:pt modelId="{BFBF1002-2928-49D2-945C-8555A3B688C7}" type="parTrans" cxnId="{01F02726-85A5-474B-927D-ACB8E029BA45}">
      <dgm:prSet/>
      <dgm:spPr/>
      <dgm:t>
        <a:bodyPr/>
        <a:lstStyle/>
        <a:p>
          <a:endParaRPr lang="ru-RU"/>
        </a:p>
      </dgm:t>
    </dgm:pt>
    <dgm:pt modelId="{8100D9C2-2008-48AC-814C-49945BC00AE3}" type="sibTrans" cxnId="{01F02726-85A5-474B-927D-ACB8E029BA45}">
      <dgm:prSet/>
      <dgm:spPr/>
      <dgm:t>
        <a:bodyPr/>
        <a:lstStyle/>
        <a:p>
          <a:endParaRPr lang="ru-RU"/>
        </a:p>
      </dgm:t>
    </dgm:pt>
    <dgm:pt modelId="{5EE54457-3539-4904-BABB-D24837BB3D0F}">
      <dgm:prSet phldrT="[Текст]"/>
      <dgm:spPr/>
      <dgm:t>
        <a:bodyPr/>
        <a:lstStyle/>
        <a:p>
          <a:r>
            <a:rPr lang="ru-RU" dirty="0"/>
            <a:t>Это делает привлекательным ценовое регулирование</a:t>
          </a:r>
        </a:p>
      </dgm:t>
    </dgm:pt>
    <dgm:pt modelId="{01201D0F-343A-4FBA-B4B1-52B9FAA099D6}" type="parTrans" cxnId="{776DDDB1-1930-44E4-933E-EE3BE4979128}">
      <dgm:prSet/>
      <dgm:spPr/>
      <dgm:t>
        <a:bodyPr/>
        <a:lstStyle/>
        <a:p>
          <a:endParaRPr lang="ru-RU"/>
        </a:p>
      </dgm:t>
    </dgm:pt>
    <dgm:pt modelId="{D55D3312-B9CD-4CF6-A013-65730D46F6B6}" type="sibTrans" cxnId="{776DDDB1-1930-44E4-933E-EE3BE4979128}">
      <dgm:prSet/>
      <dgm:spPr/>
      <dgm:t>
        <a:bodyPr/>
        <a:lstStyle/>
        <a:p>
          <a:endParaRPr lang="ru-RU"/>
        </a:p>
      </dgm:t>
    </dgm:pt>
    <dgm:pt modelId="{C376FFDF-8A7F-4311-9964-7A0C96840555}" type="pres">
      <dgm:prSet presAssocID="{43F774EA-DDD9-40AA-A501-AF3401D11A46}" presName="vert0" presStyleCnt="0">
        <dgm:presLayoutVars>
          <dgm:dir/>
          <dgm:animOne val="branch"/>
          <dgm:animLvl val="lvl"/>
        </dgm:presLayoutVars>
      </dgm:prSet>
      <dgm:spPr/>
    </dgm:pt>
    <dgm:pt modelId="{F775E95B-230F-4BED-976F-3D73765A3194}" type="pres">
      <dgm:prSet presAssocID="{8EDBC3B9-A07B-4139-9955-1755C8E25031}" presName="thickLine" presStyleLbl="alignNode1" presStyleIdx="0" presStyleCnt="3"/>
      <dgm:spPr/>
    </dgm:pt>
    <dgm:pt modelId="{FBE1D72F-AF94-4C5E-8053-E367F9B65BD4}" type="pres">
      <dgm:prSet presAssocID="{8EDBC3B9-A07B-4139-9955-1755C8E25031}" presName="horz1" presStyleCnt="0"/>
      <dgm:spPr/>
    </dgm:pt>
    <dgm:pt modelId="{17E6C9D2-6B7C-4C15-AB85-F7C5AFBF731F}" type="pres">
      <dgm:prSet presAssocID="{8EDBC3B9-A07B-4139-9955-1755C8E25031}" presName="tx1" presStyleLbl="revTx" presStyleIdx="0" presStyleCnt="3"/>
      <dgm:spPr/>
    </dgm:pt>
    <dgm:pt modelId="{4AB04316-E449-4049-B54D-820F4F9C32B5}" type="pres">
      <dgm:prSet presAssocID="{8EDBC3B9-A07B-4139-9955-1755C8E25031}" presName="vert1" presStyleCnt="0"/>
      <dgm:spPr/>
    </dgm:pt>
    <dgm:pt modelId="{8AD9EC22-A41F-4EB3-AA37-4CE8B615A980}" type="pres">
      <dgm:prSet presAssocID="{5EE54457-3539-4904-BABB-D24837BB3D0F}" presName="thickLine" presStyleLbl="alignNode1" presStyleIdx="1" presStyleCnt="3"/>
      <dgm:spPr/>
    </dgm:pt>
    <dgm:pt modelId="{F453428D-C56D-45E1-9135-19CC6BEE9EDF}" type="pres">
      <dgm:prSet presAssocID="{5EE54457-3539-4904-BABB-D24837BB3D0F}" presName="horz1" presStyleCnt="0"/>
      <dgm:spPr/>
    </dgm:pt>
    <dgm:pt modelId="{83536AB5-08A4-4F08-A5AC-E3B6A38ACE82}" type="pres">
      <dgm:prSet presAssocID="{5EE54457-3539-4904-BABB-D24837BB3D0F}" presName="tx1" presStyleLbl="revTx" presStyleIdx="1" presStyleCnt="3"/>
      <dgm:spPr/>
    </dgm:pt>
    <dgm:pt modelId="{DCABAA93-FEFD-47EF-AEAD-2788D9DC92EF}" type="pres">
      <dgm:prSet presAssocID="{5EE54457-3539-4904-BABB-D24837BB3D0F}" presName="vert1" presStyleCnt="0"/>
      <dgm:spPr/>
    </dgm:pt>
    <dgm:pt modelId="{0F583FD2-8823-49D4-99A1-201E5DBBDEB3}" type="pres">
      <dgm:prSet presAssocID="{A30CC7E8-295D-4018-A08A-44F005736D0B}" presName="thickLine" presStyleLbl="alignNode1" presStyleIdx="2" presStyleCnt="3"/>
      <dgm:spPr/>
    </dgm:pt>
    <dgm:pt modelId="{6DA93B3A-0B23-4E60-AB86-F9628F15D473}" type="pres">
      <dgm:prSet presAssocID="{A30CC7E8-295D-4018-A08A-44F005736D0B}" presName="horz1" presStyleCnt="0"/>
      <dgm:spPr/>
    </dgm:pt>
    <dgm:pt modelId="{2533AF83-8B0C-4B0A-9C68-C5A72C9D84FD}" type="pres">
      <dgm:prSet presAssocID="{A30CC7E8-295D-4018-A08A-44F005736D0B}" presName="tx1" presStyleLbl="revTx" presStyleIdx="2" presStyleCnt="3"/>
      <dgm:spPr/>
    </dgm:pt>
    <dgm:pt modelId="{4A1C102A-AE92-4713-9A4D-3F2036CC30A3}" type="pres">
      <dgm:prSet presAssocID="{A30CC7E8-295D-4018-A08A-44F005736D0B}" presName="vert1" presStyleCnt="0"/>
      <dgm:spPr/>
    </dgm:pt>
  </dgm:ptLst>
  <dgm:cxnLst>
    <dgm:cxn modelId="{01F02726-85A5-474B-927D-ACB8E029BA45}" srcId="{43F774EA-DDD9-40AA-A501-AF3401D11A46}" destId="{A30CC7E8-295D-4018-A08A-44F005736D0B}" srcOrd="2" destOrd="0" parTransId="{BFBF1002-2928-49D2-945C-8555A3B688C7}" sibTransId="{8100D9C2-2008-48AC-814C-49945BC00AE3}"/>
    <dgm:cxn modelId="{CCB7D48E-6621-4F12-94D4-564536A7A0C1}" srcId="{43F774EA-DDD9-40AA-A501-AF3401D11A46}" destId="{8EDBC3B9-A07B-4139-9955-1755C8E25031}" srcOrd="0" destOrd="0" parTransId="{F8708BF9-3D6F-4BE8-B003-01E1CB41B822}" sibTransId="{4D42FCA8-04D7-4956-BB06-D4B7E37770B2}"/>
    <dgm:cxn modelId="{01B7E8AC-B785-4395-B1F2-66A6873895B5}" type="presOf" srcId="{5EE54457-3539-4904-BABB-D24837BB3D0F}" destId="{83536AB5-08A4-4F08-A5AC-E3B6A38ACE82}" srcOrd="0" destOrd="0" presId="urn:microsoft.com/office/officeart/2008/layout/LinedList"/>
    <dgm:cxn modelId="{3D12B3B0-7E80-4DEC-B31A-6E76BF328EE1}" type="presOf" srcId="{A30CC7E8-295D-4018-A08A-44F005736D0B}" destId="{2533AF83-8B0C-4B0A-9C68-C5A72C9D84FD}" srcOrd="0" destOrd="0" presId="urn:microsoft.com/office/officeart/2008/layout/LinedList"/>
    <dgm:cxn modelId="{776DDDB1-1930-44E4-933E-EE3BE4979128}" srcId="{43F774EA-DDD9-40AA-A501-AF3401D11A46}" destId="{5EE54457-3539-4904-BABB-D24837BB3D0F}" srcOrd="1" destOrd="0" parTransId="{01201D0F-343A-4FBA-B4B1-52B9FAA099D6}" sibTransId="{D55D3312-B9CD-4CF6-A013-65730D46F6B6}"/>
    <dgm:cxn modelId="{ACB7CDD5-57DF-4C3D-8FBD-7C54A8223BE1}" type="presOf" srcId="{43F774EA-DDD9-40AA-A501-AF3401D11A46}" destId="{C376FFDF-8A7F-4311-9964-7A0C96840555}" srcOrd="0" destOrd="0" presId="urn:microsoft.com/office/officeart/2008/layout/LinedList"/>
    <dgm:cxn modelId="{C3B0D7EB-6214-482B-A457-CB33B39DB0A6}" type="presOf" srcId="{8EDBC3B9-A07B-4139-9955-1755C8E25031}" destId="{17E6C9D2-6B7C-4C15-AB85-F7C5AFBF731F}" srcOrd="0" destOrd="0" presId="urn:microsoft.com/office/officeart/2008/layout/LinedList"/>
    <dgm:cxn modelId="{45150FA0-25DD-4F4A-A99C-18B793D0A327}" type="presParOf" srcId="{C376FFDF-8A7F-4311-9964-7A0C96840555}" destId="{F775E95B-230F-4BED-976F-3D73765A3194}" srcOrd="0" destOrd="0" presId="urn:microsoft.com/office/officeart/2008/layout/LinedList"/>
    <dgm:cxn modelId="{1205E3D9-659B-4676-9A35-4F6D0CA405EF}" type="presParOf" srcId="{C376FFDF-8A7F-4311-9964-7A0C96840555}" destId="{FBE1D72F-AF94-4C5E-8053-E367F9B65BD4}" srcOrd="1" destOrd="0" presId="urn:microsoft.com/office/officeart/2008/layout/LinedList"/>
    <dgm:cxn modelId="{F56552A9-E082-4A18-9FC2-74141F03973E}" type="presParOf" srcId="{FBE1D72F-AF94-4C5E-8053-E367F9B65BD4}" destId="{17E6C9D2-6B7C-4C15-AB85-F7C5AFBF731F}" srcOrd="0" destOrd="0" presId="urn:microsoft.com/office/officeart/2008/layout/LinedList"/>
    <dgm:cxn modelId="{7E2A69DC-C0DD-4D2A-8CDA-7B74FB81371F}" type="presParOf" srcId="{FBE1D72F-AF94-4C5E-8053-E367F9B65BD4}" destId="{4AB04316-E449-4049-B54D-820F4F9C32B5}" srcOrd="1" destOrd="0" presId="urn:microsoft.com/office/officeart/2008/layout/LinedList"/>
    <dgm:cxn modelId="{09796813-6DA9-41B8-B55E-197FB07147C0}" type="presParOf" srcId="{C376FFDF-8A7F-4311-9964-7A0C96840555}" destId="{8AD9EC22-A41F-4EB3-AA37-4CE8B615A980}" srcOrd="2" destOrd="0" presId="urn:microsoft.com/office/officeart/2008/layout/LinedList"/>
    <dgm:cxn modelId="{2396BC4B-AD05-44BC-9F11-9F67502B8B60}" type="presParOf" srcId="{C376FFDF-8A7F-4311-9964-7A0C96840555}" destId="{F453428D-C56D-45E1-9135-19CC6BEE9EDF}" srcOrd="3" destOrd="0" presId="urn:microsoft.com/office/officeart/2008/layout/LinedList"/>
    <dgm:cxn modelId="{8002AAEE-70E1-407A-B9AD-B5D8559CB103}" type="presParOf" srcId="{F453428D-C56D-45E1-9135-19CC6BEE9EDF}" destId="{83536AB5-08A4-4F08-A5AC-E3B6A38ACE82}" srcOrd="0" destOrd="0" presId="urn:microsoft.com/office/officeart/2008/layout/LinedList"/>
    <dgm:cxn modelId="{1CD97BA7-A47B-4D7E-BD1D-7D27E644C99B}" type="presParOf" srcId="{F453428D-C56D-45E1-9135-19CC6BEE9EDF}" destId="{DCABAA93-FEFD-47EF-AEAD-2788D9DC92EF}" srcOrd="1" destOrd="0" presId="urn:microsoft.com/office/officeart/2008/layout/LinedList"/>
    <dgm:cxn modelId="{BB7BB642-609A-4284-A488-A907B9B6AB38}" type="presParOf" srcId="{C376FFDF-8A7F-4311-9964-7A0C96840555}" destId="{0F583FD2-8823-49D4-99A1-201E5DBBDEB3}" srcOrd="4" destOrd="0" presId="urn:microsoft.com/office/officeart/2008/layout/LinedList"/>
    <dgm:cxn modelId="{A9B35FD6-2F07-440E-A5FF-555E3D3141CD}" type="presParOf" srcId="{C376FFDF-8A7F-4311-9964-7A0C96840555}" destId="{6DA93B3A-0B23-4E60-AB86-F9628F15D473}" srcOrd="5" destOrd="0" presId="urn:microsoft.com/office/officeart/2008/layout/LinedList"/>
    <dgm:cxn modelId="{D86A31C4-53E2-4328-94E6-092854477764}" type="presParOf" srcId="{6DA93B3A-0B23-4E60-AB86-F9628F15D473}" destId="{2533AF83-8B0C-4B0A-9C68-C5A72C9D84FD}" srcOrd="0" destOrd="0" presId="urn:microsoft.com/office/officeart/2008/layout/LinedList"/>
    <dgm:cxn modelId="{3B27070D-0360-48F9-A4F8-4602EBD5E180}" type="presParOf" srcId="{6DA93B3A-0B23-4E60-AB86-F9628F15D473}" destId="{4A1C102A-AE92-4713-9A4D-3F2036CC30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A171F4-CAA6-4403-952B-C92900F582C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E44BE4F7-2629-4973-A8D4-52D20DD3CA0C}">
      <dgm:prSet/>
      <dgm:spPr/>
      <dgm:t>
        <a:bodyPr/>
        <a:lstStyle/>
        <a:p>
          <a:r>
            <a:rPr lang="ru-RU"/>
            <a:t>Будущее поощрений и бонусов?</a:t>
          </a:r>
        </a:p>
      </dgm:t>
    </dgm:pt>
    <dgm:pt modelId="{A7AB8E67-595B-4A7F-8473-F6EF0AC6C984}" type="parTrans" cxnId="{CDA6C783-47E1-4221-9F4E-2A70FD081B9B}">
      <dgm:prSet/>
      <dgm:spPr/>
      <dgm:t>
        <a:bodyPr/>
        <a:lstStyle/>
        <a:p>
          <a:endParaRPr lang="ru-RU"/>
        </a:p>
      </dgm:t>
    </dgm:pt>
    <dgm:pt modelId="{3679A4A6-5A65-47B7-883E-1E081BEB8ED4}" type="sibTrans" cxnId="{CDA6C783-47E1-4221-9F4E-2A70FD081B9B}">
      <dgm:prSet/>
      <dgm:spPr/>
      <dgm:t>
        <a:bodyPr/>
        <a:lstStyle/>
        <a:p>
          <a:endParaRPr lang="ru-RU"/>
        </a:p>
      </dgm:t>
    </dgm:pt>
    <dgm:pt modelId="{719B4CFC-C738-4BDF-A2DB-FC31D10EF16A}">
      <dgm:prSet/>
      <dgm:spPr/>
      <dgm:t>
        <a:bodyPr/>
        <a:lstStyle/>
        <a:p>
          <a:r>
            <a:rPr lang="ru-RU"/>
            <a:t>Огромные платежные фабрики?</a:t>
          </a:r>
        </a:p>
      </dgm:t>
    </dgm:pt>
    <dgm:pt modelId="{1115720B-2472-4DB9-856B-3AF01FA1399F}" type="parTrans" cxnId="{75591DCA-4D96-4E78-A1C1-D1DF87A3AED4}">
      <dgm:prSet/>
      <dgm:spPr/>
      <dgm:t>
        <a:bodyPr/>
        <a:lstStyle/>
        <a:p>
          <a:endParaRPr lang="ru-RU"/>
        </a:p>
      </dgm:t>
    </dgm:pt>
    <dgm:pt modelId="{A0E30825-EEA2-4B5C-8101-79801400D6F0}" type="sibTrans" cxnId="{75591DCA-4D96-4E78-A1C1-D1DF87A3AED4}">
      <dgm:prSet/>
      <dgm:spPr/>
      <dgm:t>
        <a:bodyPr/>
        <a:lstStyle/>
        <a:p>
          <a:endParaRPr lang="ru-RU"/>
        </a:p>
      </dgm:t>
    </dgm:pt>
    <dgm:pt modelId="{8AE2EAE8-386B-42D8-AC17-94A01EAD2CCA}">
      <dgm:prSet/>
      <dgm:spPr/>
      <dgm:t>
        <a:bodyPr/>
        <a:lstStyle/>
        <a:p>
          <a:r>
            <a:rPr lang="ru-RU"/>
            <a:t>Новые финансовые модели?</a:t>
          </a:r>
        </a:p>
      </dgm:t>
    </dgm:pt>
    <dgm:pt modelId="{E6312084-86CE-4353-8CBB-F360BB36CCA7}" type="parTrans" cxnId="{1CD77086-EF50-4BB6-AE8A-6B02B82B0A44}">
      <dgm:prSet/>
      <dgm:spPr/>
      <dgm:t>
        <a:bodyPr/>
        <a:lstStyle/>
        <a:p>
          <a:endParaRPr lang="ru-RU"/>
        </a:p>
      </dgm:t>
    </dgm:pt>
    <dgm:pt modelId="{80AB4C1E-5341-402E-9AF9-8495F5024725}" type="sibTrans" cxnId="{1CD77086-EF50-4BB6-AE8A-6B02B82B0A44}">
      <dgm:prSet/>
      <dgm:spPr/>
      <dgm:t>
        <a:bodyPr/>
        <a:lstStyle/>
        <a:p>
          <a:endParaRPr lang="ru-RU"/>
        </a:p>
      </dgm:t>
    </dgm:pt>
    <dgm:pt modelId="{6E20A8EF-CA1F-4A0C-BBCD-AD4B9FA3E372}" type="pres">
      <dgm:prSet presAssocID="{4EA171F4-CAA6-4403-952B-C92900F582C9}" presName="linear" presStyleCnt="0">
        <dgm:presLayoutVars>
          <dgm:animLvl val="lvl"/>
          <dgm:resizeHandles val="exact"/>
        </dgm:presLayoutVars>
      </dgm:prSet>
      <dgm:spPr/>
    </dgm:pt>
    <dgm:pt modelId="{6CFDF238-7312-482C-8E51-8D691DF776EC}" type="pres">
      <dgm:prSet presAssocID="{E44BE4F7-2629-4973-A8D4-52D20DD3CA0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36FB83-ED7B-4790-9527-3187A117D90F}" type="pres">
      <dgm:prSet presAssocID="{3679A4A6-5A65-47B7-883E-1E081BEB8ED4}" presName="spacer" presStyleCnt="0"/>
      <dgm:spPr/>
    </dgm:pt>
    <dgm:pt modelId="{A3DFB61B-E6CA-4F0F-B10B-EA6402E567D2}" type="pres">
      <dgm:prSet presAssocID="{719B4CFC-C738-4BDF-A2DB-FC31D10EF1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B17075-A0E4-4199-9C04-9B552880AB1A}" type="pres">
      <dgm:prSet presAssocID="{A0E30825-EEA2-4B5C-8101-79801400D6F0}" presName="spacer" presStyleCnt="0"/>
      <dgm:spPr/>
    </dgm:pt>
    <dgm:pt modelId="{812C7275-6706-492B-ACF4-F12F298C7D87}" type="pres">
      <dgm:prSet presAssocID="{8AE2EAE8-386B-42D8-AC17-94A01EAD2C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DA6C783-47E1-4221-9F4E-2A70FD081B9B}" srcId="{4EA171F4-CAA6-4403-952B-C92900F582C9}" destId="{E44BE4F7-2629-4973-A8D4-52D20DD3CA0C}" srcOrd="0" destOrd="0" parTransId="{A7AB8E67-595B-4A7F-8473-F6EF0AC6C984}" sibTransId="{3679A4A6-5A65-47B7-883E-1E081BEB8ED4}"/>
    <dgm:cxn modelId="{1CD77086-EF50-4BB6-AE8A-6B02B82B0A44}" srcId="{4EA171F4-CAA6-4403-952B-C92900F582C9}" destId="{8AE2EAE8-386B-42D8-AC17-94A01EAD2CCA}" srcOrd="2" destOrd="0" parTransId="{E6312084-86CE-4353-8CBB-F360BB36CCA7}" sibTransId="{80AB4C1E-5341-402E-9AF9-8495F5024725}"/>
    <dgm:cxn modelId="{87A63487-E47D-4C09-8D77-ECD5F0004965}" type="presOf" srcId="{E44BE4F7-2629-4973-A8D4-52D20DD3CA0C}" destId="{6CFDF238-7312-482C-8E51-8D691DF776EC}" srcOrd="0" destOrd="0" presId="urn:microsoft.com/office/officeart/2005/8/layout/vList2"/>
    <dgm:cxn modelId="{6FD88389-7E8C-4E42-A25E-2E645A16CD72}" type="presOf" srcId="{4EA171F4-CAA6-4403-952B-C92900F582C9}" destId="{6E20A8EF-CA1F-4A0C-BBCD-AD4B9FA3E372}" srcOrd="0" destOrd="0" presId="urn:microsoft.com/office/officeart/2005/8/layout/vList2"/>
    <dgm:cxn modelId="{F0020A8F-2369-4A6B-BA00-DFFDF7D77ABE}" type="presOf" srcId="{8AE2EAE8-386B-42D8-AC17-94A01EAD2CCA}" destId="{812C7275-6706-492B-ACF4-F12F298C7D87}" srcOrd="0" destOrd="0" presId="urn:microsoft.com/office/officeart/2005/8/layout/vList2"/>
    <dgm:cxn modelId="{8AEC2898-ED32-4BAF-956D-AFB034D2DA0C}" type="presOf" srcId="{719B4CFC-C738-4BDF-A2DB-FC31D10EF16A}" destId="{A3DFB61B-E6CA-4F0F-B10B-EA6402E567D2}" srcOrd="0" destOrd="0" presId="urn:microsoft.com/office/officeart/2005/8/layout/vList2"/>
    <dgm:cxn modelId="{75591DCA-4D96-4E78-A1C1-D1DF87A3AED4}" srcId="{4EA171F4-CAA6-4403-952B-C92900F582C9}" destId="{719B4CFC-C738-4BDF-A2DB-FC31D10EF16A}" srcOrd="1" destOrd="0" parTransId="{1115720B-2472-4DB9-856B-3AF01FA1399F}" sibTransId="{A0E30825-EEA2-4B5C-8101-79801400D6F0}"/>
    <dgm:cxn modelId="{9BC9A943-D771-4C1C-B9FD-485437299DF7}" type="presParOf" srcId="{6E20A8EF-CA1F-4A0C-BBCD-AD4B9FA3E372}" destId="{6CFDF238-7312-482C-8E51-8D691DF776EC}" srcOrd="0" destOrd="0" presId="urn:microsoft.com/office/officeart/2005/8/layout/vList2"/>
    <dgm:cxn modelId="{8E462A11-BFA4-42F0-BB2D-267F23019E30}" type="presParOf" srcId="{6E20A8EF-CA1F-4A0C-BBCD-AD4B9FA3E372}" destId="{E536FB83-ED7B-4790-9527-3187A117D90F}" srcOrd="1" destOrd="0" presId="urn:microsoft.com/office/officeart/2005/8/layout/vList2"/>
    <dgm:cxn modelId="{AC57CB98-0A07-4A54-9792-AA9EF218C87B}" type="presParOf" srcId="{6E20A8EF-CA1F-4A0C-BBCD-AD4B9FA3E372}" destId="{A3DFB61B-E6CA-4F0F-B10B-EA6402E567D2}" srcOrd="2" destOrd="0" presId="urn:microsoft.com/office/officeart/2005/8/layout/vList2"/>
    <dgm:cxn modelId="{9E4CD0E5-DC38-4901-B1E0-88EB51432A11}" type="presParOf" srcId="{6E20A8EF-CA1F-4A0C-BBCD-AD4B9FA3E372}" destId="{C3B17075-A0E4-4199-9C04-9B552880AB1A}" srcOrd="3" destOrd="0" presId="urn:microsoft.com/office/officeart/2005/8/layout/vList2"/>
    <dgm:cxn modelId="{93855084-7281-4207-A06A-F4D336D29BCF}" type="presParOf" srcId="{6E20A8EF-CA1F-4A0C-BBCD-AD4B9FA3E372}" destId="{812C7275-6706-492B-ACF4-F12F298C7D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388A49-52C8-4746-BA7A-6B1659C5A5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ru-RU"/>
        </a:p>
      </dgm:t>
    </dgm:pt>
    <dgm:pt modelId="{49A73FC6-05FD-4FD1-9B54-CF88343570A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Платежи по подписке</a:t>
          </a:r>
        </a:p>
      </dgm:t>
    </dgm:pt>
    <dgm:pt modelId="{2474511B-9CF5-4B3E-B5DD-D1BB336A60CB}" type="parTrans" cxnId="{E6447537-60F4-4B9D-8CA2-E8D6F4C3CA99}">
      <dgm:prSet/>
      <dgm:spPr/>
      <dgm:t>
        <a:bodyPr/>
        <a:lstStyle/>
        <a:p>
          <a:endParaRPr lang="ru-RU"/>
        </a:p>
      </dgm:t>
    </dgm:pt>
    <dgm:pt modelId="{A96213C2-9E10-4D15-A180-0C6D59FA98CA}" type="sibTrans" cxnId="{E6447537-60F4-4B9D-8CA2-E8D6F4C3CA99}">
      <dgm:prSet/>
      <dgm:spPr/>
      <dgm:t>
        <a:bodyPr/>
        <a:lstStyle/>
        <a:p>
          <a:endParaRPr lang="ru-RU"/>
        </a:p>
      </dgm:t>
    </dgm:pt>
    <dgm:pt modelId="{FA8972C8-039A-473A-90E4-D678587F688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Перепродажа данных</a:t>
          </a:r>
        </a:p>
      </dgm:t>
    </dgm:pt>
    <dgm:pt modelId="{6C5A77D1-8AB4-4BBF-8862-3DF1E6B07710}" type="parTrans" cxnId="{1C8DA871-EEC8-4436-9EDC-E65DE15CCCE4}">
      <dgm:prSet/>
      <dgm:spPr/>
      <dgm:t>
        <a:bodyPr/>
        <a:lstStyle/>
        <a:p>
          <a:endParaRPr lang="ru-RU"/>
        </a:p>
      </dgm:t>
    </dgm:pt>
    <dgm:pt modelId="{A5B3B237-06BE-4FC2-B1AB-7CBC7C662072}" type="sibTrans" cxnId="{1C8DA871-EEC8-4436-9EDC-E65DE15CCCE4}">
      <dgm:prSet/>
      <dgm:spPr/>
      <dgm:t>
        <a:bodyPr/>
        <a:lstStyle/>
        <a:p>
          <a:endParaRPr lang="ru-RU"/>
        </a:p>
      </dgm:t>
    </dgm:pt>
    <dgm:pt modelId="{8E8BF681-D6D6-4DB5-B350-BC5BFE890B4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/>
            <a:t>Доп.функции</a:t>
          </a:r>
          <a:r>
            <a:rPr lang="ru-RU" dirty="0"/>
            <a:t> (напр., центры аутентификации)</a:t>
          </a:r>
        </a:p>
      </dgm:t>
    </dgm:pt>
    <dgm:pt modelId="{255D84AB-B2C0-48EA-97EA-FB2204FB56A8}" type="parTrans" cxnId="{13407F28-83B5-468F-8F63-A2FF5BF79BD8}">
      <dgm:prSet/>
      <dgm:spPr/>
      <dgm:t>
        <a:bodyPr/>
        <a:lstStyle/>
        <a:p>
          <a:endParaRPr lang="ru-RU"/>
        </a:p>
      </dgm:t>
    </dgm:pt>
    <dgm:pt modelId="{4720B67A-0F36-4DD4-BE03-B2ADC10C9CD8}" type="sibTrans" cxnId="{13407F28-83B5-468F-8F63-A2FF5BF79BD8}">
      <dgm:prSet/>
      <dgm:spPr/>
      <dgm:t>
        <a:bodyPr/>
        <a:lstStyle/>
        <a:p>
          <a:endParaRPr lang="ru-RU"/>
        </a:p>
      </dgm:t>
    </dgm:pt>
    <dgm:pt modelId="{73C7C71C-1DFC-462E-ADE6-33F4F0899A51}" type="pres">
      <dgm:prSet presAssocID="{23388A49-52C8-4746-BA7A-6B1659C5A50C}" presName="root" presStyleCnt="0">
        <dgm:presLayoutVars>
          <dgm:dir/>
          <dgm:resizeHandles val="exact"/>
        </dgm:presLayoutVars>
      </dgm:prSet>
      <dgm:spPr/>
    </dgm:pt>
    <dgm:pt modelId="{63F5EB2A-7D2B-40E5-B3D0-D69972305DA8}" type="pres">
      <dgm:prSet presAssocID="{49A73FC6-05FD-4FD1-9B54-CF88343570A9}" presName="compNode" presStyleCnt="0"/>
      <dgm:spPr/>
    </dgm:pt>
    <dgm:pt modelId="{AD31C3B5-4F48-4BAE-94FB-D4D60451D674}" type="pres">
      <dgm:prSet presAssocID="{49A73FC6-05FD-4FD1-9B54-CF88343570A9}" presName="bgRect" presStyleLbl="bgShp" presStyleIdx="0" presStyleCnt="3"/>
      <dgm:spPr/>
    </dgm:pt>
    <dgm:pt modelId="{0FB9FC6E-C337-4C28-B890-746A8F99411C}" type="pres">
      <dgm:prSet presAssocID="{49A73FC6-05FD-4FD1-9B54-CF88343570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9274CBAA-513D-4A70-ADC0-279748334BAC}" type="pres">
      <dgm:prSet presAssocID="{49A73FC6-05FD-4FD1-9B54-CF88343570A9}" presName="spaceRect" presStyleCnt="0"/>
      <dgm:spPr/>
    </dgm:pt>
    <dgm:pt modelId="{6AF515C1-2C31-40B4-881B-1529B8B5C84B}" type="pres">
      <dgm:prSet presAssocID="{49A73FC6-05FD-4FD1-9B54-CF88343570A9}" presName="parTx" presStyleLbl="revTx" presStyleIdx="0" presStyleCnt="3">
        <dgm:presLayoutVars>
          <dgm:chMax val="0"/>
          <dgm:chPref val="0"/>
        </dgm:presLayoutVars>
      </dgm:prSet>
      <dgm:spPr/>
    </dgm:pt>
    <dgm:pt modelId="{137DAAE4-808E-4AB5-9A34-9A8D4122AB75}" type="pres">
      <dgm:prSet presAssocID="{A96213C2-9E10-4D15-A180-0C6D59FA98CA}" presName="sibTrans" presStyleCnt="0"/>
      <dgm:spPr/>
    </dgm:pt>
    <dgm:pt modelId="{2CEB3157-B634-4F4F-9135-BA08EDEF64A8}" type="pres">
      <dgm:prSet presAssocID="{FA8972C8-039A-473A-90E4-D678587F6883}" presName="compNode" presStyleCnt="0"/>
      <dgm:spPr/>
    </dgm:pt>
    <dgm:pt modelId="{499E2D72-7698-4D7D-9BB6-F6D3B45E0253}" type="pres">
      <dgm:prSet presAssocID="{FA8972C8-039A-473A-90E4-D678587F6883}" presName="bgRect" presStyleLbl="bgShp" presStyleIdx="1" presStyleCnt="3"/>
      <dgm:spPr/>
    </dgm:pt>
    <dgm:pt modelId="{7FDBEC45-5DB8-44CD-9526-0228FFFDACF3}" type="pres">
      <dgm:prSet presAssocID="{FA8972C8-039A-473A-90E4-D678587F68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73CF784-6551-466B-A658-0AE49AB28640}" type="pres">
      <dgm:prSet presAssocID="{FA8972C8-039A-473A-90E4-D678587F6883}" presName="spaceRect" presStyleCnt="0"/>
      <dgm:spPr/>
    </dgm:pt>
    <dgm:pt modelId="{9730BD57-AC77-4105-A2B2-E35077D6A3E7}" type="pres">
      <dgm:prSet presAssocID="{FA8972C8-039A-473A-90E4-D678587F6883}" presName="parTx" presStyleLbl="revTx" presStyleIdx="1" presStyleCnt="3">
        <dgm:presLayoutVars>
          <dgm:chMax val="0"/>
          <dgm:chPref val="0"/>
        </dgm:presLayoutVars>
      </dgm:prSet>
      <dgm:spPr/>
    </dgm:pt>
    <dgm:pt modelId="{8C92FB9C-5588-45A0-B640-E690D877640E}" type="pres">
      <dgm:prSet presAssocID="{A5B3B237-06BE-4FC2-B1AB-7CBC7C662072}" presName="sibTrans" presStyleCnt="0"/>
      <dgm:spPr/>
    </dgm:pt>
    <dgm:pt modelId="{F6C64048-DA87-4965-A910-2BB79A00B41C}" type="pres">
      <dgm:prSet presAssocID="{8E8BF681-D6D6-4DB5-B350-BC5BFE890B42}" presName="compNode" presStyleCnt="0"/>
      <dgm:spPr/>
    </dgm:pt>
    <dgm:pt modelId="{249F2271-3934-4E59-AAF6-A5058DEB0EE5}" type="pres">
      <dgm:prSet presAssocID="{8E8BF681-D6D6-4DB5-B350-BC5BFE890B42}" presName="bgRect" presStyleLbl="bgShp" presStyleIdx="2" presStyleCnt="3"/>
      <dgm:spPr/>
    </dgm:pt>
    <dgm:pt modelId="{CC5C33FC-A3AC-4D53-AE18-247985261E39}" type="pres">
      <dgm:prSet presAssocID="{8E8BF681-D6D6-4DB5-B350-BC5BFE890B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BE50327-F2DD-4D94-B386-42EDC96A270D}" type="pres">
      <dgm:prSet presAssocID="{8E8BF681-D6D6-4DB5-B350-BC5BFE890B42}" presName="spaceRect" presStyleCnt="0"/>
      <dgm:spPr/>
    </dgm:pt>
    <dgm:pt modelId="{DF8822E0-C84C-465B-8324-980DADEBCA61}" type="pres">
      <dgm:prSet presAssocID="{8E8BF681-D6D6-4DB5-B350-BC5BFE890B4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3407F28-83B5-468F-8F63-A2FF5BF79BD8}" srcId="{23388A49-52C8-4746-BA7A-6B1659C5A50C}" destId="{8E8BF681-D6D6-4DB5-B350-BC5BFE890B42}" srcOrd="2" destOrd="0" parTransId="{255D84AB-B2C0-48EA-97EA-FB2204FB56A8}" sibTransId="{4720B67A-0F36-4DD4-BE03-B2ADC10C9CD8}"/>
    <dgm:cxn modelId="{E6447537-60F4-4B9D-8CA2-E8D6F4C3CA99}" srcId="{23388A49-52C8-4746-BA7A-6B1659C5A50C}" destId="{49A73FC6-05FD-4FD1-9B54-CF88343570A9}" srcOrd="0" destOrd="0" parTransId="{2474511B-9CF5-4B3E-B5DD-D1BB336A60CB}" sibTransId="{A96213C2-9E10-4D15-A180-0C6D59FA98CA}"/>
    <dgm:cxn modelId="{1C8DA871-EEC8-4436-9EDC-E65DE15CCCE4}" srcId="{23388A49-52C8-4746-BA7A-6B1659C5A50C}" destId="{FA8972C8-039A-473A-90E4-D678587F6883}" srcOrd="1" destOrd="0" parTransId="{6C5A77D1-8AB4-4BBF-8862-3DF1E6B07710}" sibTransId="{A5B3B237-06BE-4FC2-B1AB-7CBC7C662072}"/>
    <dgm:cxn modelId="{2B346473-4D93-478E-88D9-4A2F4E8AD57A}" type="presOf" srcId="{49A73FC6-05FD-4FD1-9B54-CF88343570A9}" destId="{6AF515C1-2C31-40B4-881B-1529B8B5C84B}" srcOrd="0" destOrd="0" presId="urn:microsoft.com/office/officeart/2018/2/layout/IconVerticalSolidList"/>
    <dgm:cxn modelId="{D2C39FD0-AAF6-44A6-929A-A76E9264C3BD}" type="presOf" srcId="{8E8BF681-D6D6-4DB5-B350-BC5BFE890B42}" destId="{DF8822E0-C84C-465B-8324-980DADEBCA61}" srcOrd="0" destOrd="0" presId="urn:microsoft.com/office/officeart/2018/2/layout/IconVerticalSolidList"/>
    <dgm:cxn modelId="{1CEB1FD7-D78F-423F-AF60-7EF2C9595A36}" type="presOf" srcId="{23388A49-52C8-4746-BA7A-6B1659C5A50C}" destId="{73C7C71C-1DFC-462E-ADE6-33F4F0899A51}" srcOrd="0" destOrd="0" presId="urn:microsoft.com/office/officeart/2018/2/layout/IconVerticalSolidList"/>
    <dgm:cxn modelId="{93AB4FED-58A7-46A4-916C-F11E57E8FF0F}" type="presOf" srcId="{FA8972C8-039A-473A-90E4-D678587F6883}" destId="{9730BD57-AC77-4105-A2B2-E35077D6A3E7}" srcOrd="0" destOrd="0" presId="urn:microsoft.com/office/officeart/2018/2/layout/IconVerticalSolidList"/>
    <dgm:cxn modelId="{18BBB255-1643-43B6-899D-9FBC2EB71C7C}" type="presParOf" srcId="{73C7C71C-1DFC-462E-ADE6-33F4F0899A51}" destId="{63F5EB2A-7D2B-40E5-B3D0-D69972305DA8}" srcOrd="0" destOrd="0" presId="urn:microsoft.com/office/officeart/2018/2/layout/IconVerticalSolidList"/>
    <dgm:cxn modelId="{A00AAF15-1DA9-4A7C-82E9-12E1EC74117D}" type="presParOf" srcId="{63F5EB2A-7D2B-40E5-B3D0-D69972305DA8}" destId="{AD31C3B5-4F48-4BAE-94FB-D4D60451D674}" srcOrd="0" destOrd="0" presId="urn:microsoft.com/office/officeart/2018/2/layout/IconVerticalSolidList"/>
    <dgm:cxn modelId="{F485EC5C-C038-4C97-9513-AC29CFF579EE}" type="presParOf" srcId="{63F5EB2A-7D2B-40E5-B3D0-D69972305DA8}" destId="{0FB9FC6E-C337-4C28-B890-746A8F99411C}" srcOrd="1" destOrd="0" presId="urn:microsoft.com/office/officeart/2018/2/layout/IconVerticalSolidList"/>
    <dgm:cxn modelId="{29D6E22D-B442-423E-9853-7A62D28E1A1C}" type="presParOf" srcId="{63F5EB2A-7D2B-40E5-B3D0-D69972305DA8}" destId="{9274CBAA-513D-4A70-ADC0-279748334BAC}" srcOrd="2" destOrd="0" presId="urn:microsoft.com/office/officeart/2018/2/layout/IconVerticalSolidList"/>
    <dgm:cxn modelId="{A295974F-87C8-45C6-A4AA-62BED593812E}" type="presParOf" srcId="{63F5EB2A-7D2B-40E5-B3D0-D69972305DA8}" destId="{6AF515C1-2C31-40B4-881B-1529B8B5C84B}" srcOrd="3" destOrd="0" presId="urn:microsoft.com/office/officeart/2018/2/layout/IconVerticalSolidList"/>
    <dgm:cxn modelId="{FB67012B-D885-44F3-B09B-0B80666B0018}" type="presParOf" srcId="{73C7C71C-1DFC-462E-ADE6-33F4F0899A51}" destId="{137DAAE4-808E-4AB5-9A34-9A8D4122AB75}" srcOrd="1" destOrd="0" presId="urn:microsoft.com/office/officeart/2018/2/layout/IconVerticalSolidList"/>
    <dgm:cxn modelId="{AB14191D-B275-475B-A11C-5BB6CA173854}" type="presParOf" srcId="{73C7C71C-1DFC-462E-ADE6-33F4F0899A51}" destId="{2CEB3157-B634-4F4F-9135-BA08EDEF64A8}" srcOrd="2" destOrd="0" presId="urn:microsoft.com/office/officeart/2018/2/layout/IconVerticalSolidList"/>
    <dgm:cxn modelId="{9DF8D9DD-FEED-49C1-8B67-694B3C8EED2B}" type="presParOf" srcId="{2CEB3157-B634-4F4F-9135-BA08EDEF64A8}" destId="{499E2D72-7698-4D7D-9BB6-F6D3B45E0253}" srcOrd="0" destOrd="0" presId="urn:microsoft.com/office/officeart/2018/2/layout/IconVerticalSolidList"/>
    <dgm:cxn modelId="{386A9AED-AF3D-48CB-9CFD-9468D93606C1}" type="presParOf" srcId="{2CEB3157-B634-4F4F-9135-BA08EDEF64A8}" destId="{7FDBEC45-5DB8-44CD-9526-0228FFFDACF3}" srcOrd="1" destOrd="0" presId="urn:microsoft.com/office/officeart/2018/2/layout/IconVerticalSolidList"/>
    <dgm:cxn modelId="{6FB5B8E5-E6E8-4A8C-94E2-91951E1AD9DD}" type="presParOf" srcId="{2CEB3157-B634-4F4F-9135-BA08EDEF64A8}" destId="{173CF784-6551-466B-A658-0AE49AB28640}" srcOrd="2" destOrd="0" presId="urn:microsoft.com/office/officeart/2018/2/layout/IconVerticalSolidList"/>
    <dgm:cxn modelId="{ECB125BF-D7AA-4F03-A033-09B55801C34B}" type="presParOf" srcId="{2CEB3157-B634-4F4F-9135-BA08EDEF64A8}" destId="{9730BD57-AC77-4105-A2B2-E35077D6A3E7}" srcOrd="3" destOrd="0" presId="urn:microsoft.com/office/officeart/2018/2/layout/IconVerticalSolidList"/>
    <dgm:cxn modelId="{71E200F7-17BA-4042-A636-0BA4B7C30B0C}" type="presParOf" srcId="{73C7C71C-1DFC-462E-ADE6-33F4F0899A51}" destId="{8C92FB9C-5588-45A0-B640-E690D877640E}" srcOrd="3" destOrd="0" presId="urn:microsoft.com/office/officeart/2018/2/layout/IconVerticalSolidList"/>
    <dgm:cxn modelId="{6EC8202D-FBA0-440C-A97C-B4A41D787445}" type="presParOf" srcId="{73C7C71C-1DFC-462E-ADE6-33F4F0899A51}" destId="{F6C64048-DA87-4965-A910-2BB79A00B41C}" srcOrd="4" destOrd="0" presId="urn:microsoft.com/office/officeart/2018/2/layout/IconVerticalSolidList"/>
    <dgm:cxn modelId="{05E6D734-54FB-4C1E-930A-85C4CE3DE985}" type="presParOf" srcId="{F6C64048-DA87-4965-A910-2BB79A00B41C}" destId="{249F2271-3934-4E59-AAF6-A5058DEB0EE5}" srcOrd="0" destOrd="0" presId="urn:microsoft.com/office/officeart/2018/2/layout/IconVerticalSolidList"/>
    <dgm:cxn modelId="{4DFCAB5A-EDA6-460A-BE11-2E1619FAA64C}" type="presParOf" srcId="{F6C64048-DA87-4965-A910-2BB79A00B41C}" destId="{CC5C33FC-A3AC-4D53-AE18-247985261E39}" srcOrd="1" destOrd="0" presId="urn:microsoft.com/office/officeart/2018/2/layout/IconVerticalSolidList"/>
    <dgm:cxn modelId="{EAFBF1A1-ADF0-4A1C-B49A-2A199713EB7C}" type="presParOf" srcId="{F6C64048-DA87-4965-A910-2BB79A00B41C}" destId="{CBE50327-F2DD-4D94-B386-42EDC96A270D}" srcOrd="2" destOrd="0" presId="urn:microsoft.com/office/officeart/2018/2/layout/IconVerticalSolidList"/>
    <dgm:cxn modelId="{03E18192-0E73-4332-B710-6538F68F79B7}" type="presParOf" srcId="{F6C64048-DA87-4965-A910-2BB79A00B41C}" destId="{DF8822E0-C84C-465B-8324-980DADEBCA61}" srcOrd="3" destOrd="0" presId="urn:microsoft.com/office/officeart/2018/2/layout/IconVerticalSolidLis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F774EA-DDD9-40AA-A501-AF3401D11A46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EDBC3B9-A07B-4139-9955-1755C8E25031}">
      <dgm:prSet phldrT="[Текст]"/>
      <dgm:spPr/>
      <dgm:t>
        <a:bodyPr/>
        <a:lstStyle/>
        <a:p>
          <a:r>
            <a:rPr lang="ru-RU"/>
            <a:t>Регулятор – источник основных новостей на рынке</a:t>
          </a:r>
        </a:p>
      </dgm:t>
    </dgm:pt>
    <dgm:pt modelId="{F8708BF9-3D6F-4BE8-B003-01E1CB41B822}" type="parTrans" cxnId="{CCB7D48E-6621-4F12-94D4-564536A7A0C1}">
      <dgm:prSet/>
      <dgm:spPr/>
      <dgm:t>
        <a:bodyPr/>
        <a:lstStyle/>
        <a:p>
          <a:endParaRPr lang="ru-RU"/>
        </a:p>
      </dgm:t>
    </dgm:pt>
    <dgm:pt modelId="{4D42FCA8-04D7-4956-BB06-D4B7E37770B2}" type="sibTrans" cxnId="{CCB7D48E-6621-4F12-94D4-564536A7A0C1}">
      <dgm:prSet/>
      <dgm:spPr/>
      <dgm:t>
        <a:bodyPr/>
        <a:lstStyle/>
        <a:p>
          <a:endParaRPr lang="ru-RU"/>
        </a:p>
      </dgm:t>
    </dgm:pt>
    <dgm:pt modelId="{A30CC7E8-295D-4018-A08A-44F005736D0B}">
      <dgm:prSet phldrT="[Текст]"/>
      <dgm:spPr/>
      <dgm:t>
        <a:bodyPr/>
        <a:lstStyle/>
        <a:p>
          <a:r>
            <a:rPr lang="ru-RU" dirty="0"/>
            <a:t>Конкурентные соображения – главный стимул нового законодательства</a:t>
          </a:r>
        </a:p>
      </dgm:t>
    </dgm:pt>
    <dgm:pt modelId="{BFBF1002-2928-49D2-945C-8555A3B688C7}" type="parTrans" cxnId="{01F02726-85A5-474B-927D-ACB8E029BA45}">
      <dgm:prSet/>
      <dgm:spPr/>
      <dgm:t>
        <a:bodyPr/>
        <a:lstStyle/>
        <a:p>
          <a:endParaRPr lang="ru-RU"/>
        </a:p>
      </dgm:t>
    </dgm:pt>
    <dgm:pt modelId="{8100D9C2-2008-48AC-814C-49945BC00AE3}" type="sibTrans" cxnId="{01F02726-85A5-474B-927D-ACB8E029BA45}">
      <dgm:prSet/>
      <dgm:spPr/>
      <dgm:t>
        <a:bodyPr/>
        <a:lstStyle/>
        <a:p>
          <a:endParaRPr lang="ru-RU"/>
        </a:p>
      </dgm:t>
    </dgm:pt>
    <dgm:pt modelId="{5EE54457-3539-4904-BABB-D24837BB3D0F}">
      <dgm:prSet phldrT="[Текст]"/>
      <dgm:spPr/>
      <dgm:t>
        <a:bodyPr/>
        <a:lstStyle/>
        <a:p>
          <a:r>
            <a:rPr lang="ru-RU"/>
            <a:t>Зазор между регулятором и рынком сужается</a:t>
          </a:r>
        </a:p>
      </dgm:t>
    </dgm:pt>
    <dgm:pt modelId="{01201D0F-343A-4FBA-B4B1-52B9FAA099D6}" type="parTrans" cxnId="{776DDDB1-1930-44E4-933E-EE3BE4979128}">
      <dgm:prSet/>
      <dgm:spPr/>
      <dgm:t>
        <a:bodyPr/>
        <a:lstStyle/>
        <a:p>
          <a:endParaRPr lang="ru-RU"/>
        </a:p>
      </dgm:t>
    </dgm:pt>
    <dgm:pt modelId="{D55D3312-B9CD-4CF6-A013-65730D46F6B6}" type="sibTrans" cxnId="{776DDDB1-1930-44E4-933E-EE3BE4979128}">
      <dgm:prSet/>
      <dgm:spPr/>
      <dgm:t>
        <a:bodyPr/>
        <a:lstStyle/>
        <a:p>
          <a:endParaRPr lang="ru-RU"/>
        </a:p>
      </dgm:t>
    </dgm:pt>
    <dgm:pt modelId="{F4BD4186-D098-4FE1-AAC3-A0E9F4519C8A}" type="pres">
      <dgm:prSet presAssocID="{43F774EA-DDD9-40AA-A501-AF3401D11A46}" presName="vert0" presStyleCnt="0">
        <dgm:presLayoutVars>
          <dgm:dir/>
          <dgm:animOne val="branch"/>
          <dgm:animLvl val="lvl"/>
        </dgm:presLayoutVars>
      </dgm:prSet>
      <dgm:spPr/>
    </dgm:pt>
    <dgm:pt modelId="{C24E87C0-8707-4A78-BD09-7AB340ED1958}" type="pres">
      <dgm:prSet presAssocID="{8EDBC3B9-A07B-4139-9955-1755C8E25031}" presName="thickLine" presStyleLbl="alignNode1" presStyleIdx="0" presStyleCnt="3"/>
      <dgm:spPr/>
    </dgm:pt>
    <dgm:pt modelId="{89670476-03CF-4313-917F-A9215EB6807C}" type="pres">
      <dgm:prSet presAssocID="{8EDBC3B9-A07B-4139-9955-1755C8E25031}" presName="horz1" presStyleCnt="0"/>
      <dgm:spPr/>
    </dgm:pt>
    <dgm:pt modelId="{14CEBC54-C966-42C3-B3AE-30BDDD3B43AA}" type="pres">
      <dgm:prSet presAssocID="{8EDBC3B9-A07B-4139-9955-1755C8E25031}" presName="tx1" presStyleLbl="revTx" presStyleIdx="0" presStyleCnt="3"/>
      <dgm:spPr/>
    </dgm:pt>
    <dgm:pt modelId="{81304037-7A91-499E-B7DB-37E3B76103D1}" type="pres">
      <dgm:prSet presAssocID="{8EDBC3B9-A07B-4139-9955-1755C8E25031}" presName="vert1" presStyleCnt="0"/>
      <dgm:spPr/>
    </dgm:pt>
    <dgm:pt modelId="{9139E601-0951-458D-8217-23E466A4B3B0}" type="pres">
      <dgm:prSet presAssocID="{5EE54457-3539-4904-BABB-D24837BB3D0F}" presName="thickLine" presStyleLbl="alignNode1" presStyleIdx="1" presStyleCnt="3"/>
      <dgm:spPr/>
    </dgm:pt>
    <dgm:pt modelId="{3D0AF3C3-54CD-4EF6-8871-6AAC1EEE0672}" type="pres">
      <dgm:prSet presAssocID="{5EE54457-3539-4904-BABB-D24837BB3D0F}" presName="horz1" presStyleCnt="0"/>
      <dgm:spPr/>
    </dgm:pt>
    <dgm:pt modelId="{7A48B65A-4CBF-4E74-9DD5-836077187840}" type="pres">
      <dgm:prSet presAssocID="{5EE54457-3539-4904-BABB-D24837BB3D0F}" presName="tx1" presStyleLbl="revTx" presStyleIdx="1" presStyleCnt="3"/>
      <dgm:spPr/>
    </dgm:pt>
    <dgm:pt modelId="{032228A7-3BDA-49CE-8712-A2BBB3F29F9A}" type="pres">
      <dgm:prSet presAssocID="{5EE54457-3539-4904-BABB-D24837BB3D0F}" presName="vert1" presStyleCnt="0"/>
      <dgm:spPr/>
    </dgm:pt>
    <dgm:pt modelId="{BC50C5A5-C812-4614-B6D9-FF3788F9B8DB}" type="pres">
      <dgm:prSet presAssocID="{A30CC7E8-295D-4018-A08A-44F005736D0B}" presName="thickLine" presStyleLbl="alignNode1" presStyleIdx="2" presStyleCnt="3"/>
      <dgm:spPr/>
    </dgm:pt>
    <dgm:pt modelId="{5A8AA8E9-127B-43F2-A9CB-8866FEB6918F}" type="pres">
      <dgm:prSet presAssocID="{A30CC7E8-295D-4018-A08A-44F005736D0B}" presName="horz1" presStyleCnt="0"/>
      <dgm:spPr/>
    </dgm:pt>
    <dgm:pt modelId="{62FA267F-80C4-496A-B426-D2F30A89E4E5}" type="pres">
      <dgm:prSet presAssocID="{A30CC7E8-295D-4018-A08A-44F005736D0B}" presName="tx1" presStyleLbl="revTx" presStyleIdx="2" presStyleCnt="3"/>
      <dgm:spPr/>
    </dgm:pt>
    <dgm:pt modelId="{AAA2BBFA-0E46-4731-B95F-53B9A7B6BE5D}" type="pres">
      <dgm:prSet presAssocID="{A30CC7E8-295D-4018-A08A-44F005736D0B}" presName="vert1" presStyleCnt="0"/>
      <dgm:spPr/>
    </dgm:pt>
  </dgm:ptLst>
  <dgm:cxnLst>
    <dgm:cxn modelId="{BD09CC0A-9B74-46CD-9904-7B3327CBBC08}" type="presOf" srcId="{43F774EA-DDD9-40AA-A501-AF3401D11A46}" destId="{F4BD4186-D098-4FE1-AAC3-A0E9F4519C8A}" srcOrd="0" destOrd="0" presId="urn:microsoft.com/office/officeart/2008/layout/LinedList"/>
    <dgm:cxn modelId="{01F02726-85A5-474B-927D-ACB8E029BA45}" srcId="{43F774EA-DDD9-40AA-A501-AF3401D11A46}" destId="{A30CC7E8-295D-4018-A08A-44F005736D0B}" srcOrd="2" destOrd="0" parTransId="{BFBF1002-2928-49D2-945C-8555A3B688C7}" sibTransId="{8100D9C2-2008-48AC-814C-49945BC00AE3}"/>
    <dgm:cxn modelId="{BB355043-2D6D-4EC5-B173-C31DB0259968}" type="presOf" srcId="{8EDBC3B9-A07B-4139-9955-1755C8E25031}" destId="{14CEBC54-C966-42C3-B3AE-30BDDD3B43AA}" srcOrd="0" destOrd="0" presId="urn:microsoft.com/office/officeart/2008/layout/LinedList"/>
    <dgm:cxn modelId="{CCB7D48E-6621-4F12-94D4-564536A7A0C1}" srcId="{43F774EA-DDD9-40AA-A501-AF3401D11A46}" destId="{8EDBC3B9-A07B-4139-9955-1755C8E25031}" srcOrd="0" destOrd="0" parTransId="{F8708BF9-3D6F-4BE8-B003-01E1CB41B822}" sibTransId="{4D42FCA8-04D7-4956-BB06-D4B7E37770B2}"/>
    <dgm:cxn modelId="{776DDDB1-1930-44E4-933E-EE3BE4979128}" srcId="{43F774EA-DDD9-40AA-A501-AF3401D11A46}" destId="{5EE54457-3539-4904-BABB-D24837BB3D0F}" srcOrd="1" destOrd="0" parTransId="{01201D0F-343A-4FBA-B4B1-52B9FAA099D6}" sibTransId="{D55D3312-B9CD-4CF6-A013-65730D46F6B6}"/>
    <dgm:cxn modelId="{97EF65CA-1586-4B17-86CF-957F87150432}" type="presOf" srcId="{5EE54457-3539-4904-BABB-D24837BB3D0F}" destId="{7A48B65A-4CBF-4E74-9DD5-836077187840}" srcOrd="0" destOrd="0" presId="urn:microsoft.com/office/officeart/2008/layout/LinedList"/>
    <dgm:cxn modelId="{4D4E74FD-65FB-4798-94A8-DE82957E7E2E}" type="presOf" srcId="{A30CC7E8-295D-4018-A08A-44F005736D0B}" destId="{62FA267F-80C4-496A-B426-D2F30A89E4E5}" srcOrd="0" destOrd="0" presId="urn:microsoft.com/office/officeart/2008/layout/LinedList"/>
    <dgm:cxn modelId="{F870D2BF-B24F-4EBA-966A-945678A835AE}" type="presParOf" srcId="{F4BD4186-D098-4FE1-AAC3-A0E9F4519C8A}" destId="{C24E87C0-8707-4A78-BD09-7AB340ED1958}" srcOrd="0" destOrd="0" presId="urn:microsoft.com/office/officeart/2008/layout/LinedList"/>
    <dgm:cxn modelId="{373D22F4-EF5E-4079-890F-D8048DE40701}" type="presParOf" srcId="{F4BD4186-D098-4FE1-AAC3-A0E9F4519C8A}" destId="{89670476-03CF-4313-917F-A9215EB6807C}" srcOrd="1" destOrd="0" presId="urn:microsoft.com/office/officeart/2008/layout/LinedList"/>
    <dgm:cxn modelId="{1407BB28-0D23-4591-9C66-2863DEC6F522}" type="presParOf" srcId="{89670476-03CF-4313-917F-A9215EB6807C}" destId="{14CEBC54-C966-42C3-B3AE-30BDDD3B43AA}" srcOrd="0" destOrd="0" presId="urn:microsoft.com/office/officeart/2008/layout/LinedList"/>
    <dgm:cxn modelId="{2B229B41-96B0-4362-B9D2-5F1F2E9BBD97}" type="presParOf" srcId="{89670476-03CF-4313-917F-A9215EB6807C}" destId="{81304037-7A91-499E-B7DB-37E3B76103D1}" srcOrd="1" destOrd="0" presId="urn:microsoft.com/office/officeart/2008/layout/LinedList"/>
    <dgm:cxn modelId="{8342EA47-3B12-4A56-985D-A29561D696C4}" type="presParOf" srcId="{F4BD4186-D098-4FE1-AAC3-A0E9F4519C8A}" destId="{9139E601-0951-458D-8217-23E466A4B3B0}" srcOrd="2" destOrd="0" presId="urn:microsoft.com/office/officeart/2008/layout/LinedList"/>
    <dgm:cxn modelId="{EF732973-D003-4A5C-B21E-79DCB3371A2E}" type="presParOf" srcId="{F4BD4186-D098-4FE1-AAC3-A0E9F4519C8A}" destId="{3D0AF3C3-54CD-4EF6-8871-6AAC1EEE0672}" srcOrd="3" destOrd="0" presId="urn:microsoft.com/office/officeart/2008/layout/LinedList"/>
    <dgm:cxn modelId="{B88A89F6-EE46-4367-8A03-45EB46D3E0E3}" type="presParOf" srcId="{3D0AF3C3-54CD-4EF6-8871-6AAC1EEE0672}" destId="{7A48B65A-4CBF-4E74-9DD5-836077187840}" srcOrd="0" destOrd="0" presId="urn:microsoft.com/office/officeart/2008/layout/LinedList"/>
    <dgm:cxn modelId="{712D7702-36CF-45F2-B75D-2911E7DC180B}" type="presParOf" srcId="{3D0AF3C3-54CD-4EF6-8871-6AAC1EEE0672}" destId="{032228A7-3BDA-49CE-8712-A2BBB3F29F9A}" srcOrd="1" destOrd="0" presId="urn:microsoft.com/office/officeart/2008/layout/LinedList"/>
    <dgm:cxn modelId="{EDE73B92-69CD-4F64-855A-25BFF5305510}" type="presParOf" srcId="{F4BD4186-D098-4FE1-AAC3-A0E9F4519C8A}" destId="{BC50C5A5-C812-4614-B6D9-FF3788F9B8DB}" srcOrd="4" destOrd="0" presId="urn:microsoft.com/office/officeart/2008/layout/LinedList"/>
    <dgm:cxn modelId="{8A3A70DC-26C7-4B19-BB1F-0D1DEAD25965}" type="presParOf" srcId="{F4BD4186-D098-4FE1-AAC3-A0E9F4519C8A}" destId="{5A8AA8E9-127B-43F2-A9CB-8866FEB6918F}" srcOrd="5" destOrd="0" presId="urn:microsoft.com/office/officeart/2008/layout/LinedList"/>
    <dgm:cxn modelId="{7B94E95A-C0EC-4B03-BC82-D80B850D2718}" type="presParOf" srcId="{5A8AA8E9-127B-43F2-A9CB-8866FEB6918F}" destId="{62FA267F-80C4-496A-B426-D2F30A89E4E5}" srcOrd="0" destOrd="0" presId="urn:microsoft.com/office/officeart/2008/layout/LinedList"/>
    <dgm:cxn modelId="{B4414EFC-F027-42DB-9674-164CA314569E}" type="presParOf" srcId="{5A8AA8E9-127B-43F2-A9CB-8866FEB6918F}" destId="{AAA2BBFA-0E46-4731-B95F-53B9A7B6BE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388A49-52C8-4746-BA7A-6B1659C5A50C}" type="doc">
      <dgm:prSet loTypeId="urn:microsoft.com/office/officeart/2018/5/layout/IconLeafLabelList" loCatId="icon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49A73FC6-05FD-4FD1-9B54-CF88343570A9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Новые интерфейсы</a:t>
          </a:r>
        </a:p>
      </dgm:t>
    </dgm:pt>
    <dgm:pt modelId="{2474511B-9CF5-4B3E-B5DD-D1BB336A60CB}" type="parTrans" cxnId="{E6447537-60F4-4B9D-8CA2-E8D6F4C3CA99}">
      <dgm:prSet/>
      <dgm:spPr/>
      <dgm:t>
        <a:bodyPr/>
        <a:lstStyle/>
        <a:p>
          <a:endParaRPr lang="ru-RU"/>
        </a:p>
      </dgm:t>
    </dgm:pt>
    <dgm:pt modelId="{A96213C2-9E10-4D15-A180-0C6D59FA98CA}" type="sibTrans" cxnId="{E6447537-60F4-4B9D-8CA2-E8D6F4C3CA99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FA8972C8-039A-473A-90E4-D678587F68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Больше выбора</a:t>
          </a:r>
        </a:p>
      </dgm:t>
    </dgm:pt>
    <dgm:pt modelId="{6C5A77D1-8AB4-4BBF-8862-3DF1E6B07710}" type="parTrans" cxnId="{1C8DA871-EEC8-4436-9EDC-E65DE15CCCE4}">
      <dgm:prSet/>
      <dgm:spPr/>
      <dgm:t>
        <a:bodyPr/>
        <a:lstStyle/>
        <a:p>
          <a:endParaRPr lang="ru-RU"/>
        </a:p>
      </dgm:t>
    </dgm:pt>
    <dgm:pt modelId="{A5B3B237-06BE-4FC2-B1AB-7CBC7C662072}" type="sibTrans" cxnId="{1C8DA871-EEC8-4436-9EDC-E65DE15CCCE4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8E8BF681-D6D6-4DB5-B350-BC5BFE890B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Возможно, больше вариативности</a:t>
          </a:r>
        </a:p>
      </dgm:t>
    </dgm:pt>
    <dgm:pt modelId="{255D84AB-B2C0-48EA-97EA-FB2204FB56A8}" type="parTrans" cxnId="{13407F28-83B5-468F-8F63-A2FF5BF79BD8}">
      <dgm:prSet/>
      <dgm:spPr/>
      <dgm:t>
        <a:bodyPr/>
        <a:lstStyle/>
        <a:p>
          <a:endParaRPr lang="ru-RU"/>
        </a:p>
      </dgm:t>
    </dgm:pt>
    <dgm:pt modelId="{4720B67A-0F36-4DD4-BE03-B2ADC10C9CD8}" type="sibTrans" cxnId="{13407F28-83B5-468F-8F63-A2FF5BF79BD8}">
      <dgm:prSet/>
      <dgm:spPr/>
      <dgm:t>
        <a:bodyPr/>
        <a:lstStyle/>
        <a:p>
          <a:endParaRPr lang="ru-RU"/>
        </a:p>
      </dgm:t>
    </dgm:pt>
    <dgm:pt modelId="{7A9BB664-26FE-43AC-9032-66FCEBEC6E5C}" type="pres">
      <dgm:prSet presAssocID="{23388A49-52C8-4746-BA7A-6B1659C5A50C}" presName="root" presStyleCnt="0">
        <dgm:presLayoutVars>
          <dgm:dir/>
          <dgm:resizeHandles val="exact"/>
        </dgm:presLayoutVars>
      </dgm:prSet>
      <dgm:spPr/>
    </dgm:pt>
    <dgm:pt modelId="{2AC380E8-0022-4536-9DAF-EE54F2E1B2AD}" type="pres">
      <dgm:prSet presAssocID="{49A73FC6-05FD-4FD1-9B54-CF88343570A9}" presName="compNode" presStyleCnt="0"/>
      <dgm:spPr/>
    </dgm:pt>
    <dgm:pt modelId="{B79E52E2-8103-4697-A77A-2A6324EFCE5F}" type="pres">
      <dgm:prSet presAssocID="{49A73FC6-05FD-4FD1-9B54-CF88343570A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2FAC03-8C51-4DB1-938C-FF876B588CAF}" type="pres">
      <dgm:prSet presAssocID="{49A73FC6-05FD-4FD1-9B54-CF88343570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еб-дизайн "/>
        </a:ext>
      </dgm:extLst>
    </dgm:pt>
    <dgm:pt modelId="{49DCBA99-16E8-4009-ABFA-318EBCBCCED6}" type="pres">
      <dgm:prSet presAssocID="{49A73FC6-05FD-4FD1-9B54-CF88343570A9}" presName="spaceRect" presStyleCnt="0"/>
      <dgm:spPr/>
    </dgm:pt>
    <dgm:pt modelId="{D0FAE265-EDF8-424A-A9B6-AF5F99DAC561}" type="pres">
      <dgm:prSet presAssocID="{49A73FC6-05FD-4FD1-9B54-CF88343570A9}" presName="textRect" presStyleLbl="revTx" presStyleIdx="0" presStyleCnt="3">
        <dgm:presLayoutVars>
          <dgm:chMax val="1"/>
          <dgm:chPref val="1"/>
        </dgm:presLayoutVars>
      </dgm:prSet>
      <dgm:spPr/>
    </dgm:pt>
    <dgm:pt modelId="{B830502B-D7C6-4312-9C09-9CFD3B3E2E01}" type="pres">
      <dgm:prSet presAssocID="{A96213C2-9E10-4D15-A180-0C6D59FA98CA}" presName="sibTrans" presStyleCnt="0"/>
      <dgm:spPr/>
    </dgm:pt>
    <dgm:pt modelId="{2482995B-2A0D-4C98-ACD9-B05E6B9B2CA0}" type="pres">
      <dgm:prSet presAssocID="{FA8972C8-039A-473A-90E4-D678587F6883}" presName="compNode" presStyleCnt="0"/>
      <dgm:spPr/>
    </dgm:pt>
    <dgm:pt modelId="{69A16A49-99DC-4A6E-B8B6-9D586B85521E}" type="pres">
      <dgm:prSet presAssocID="{FA8972C8-039A-473A-90E4-D678587F688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ln>
          <a:noFill/>
        </a:ln>
      </dgm:spPr>
    </dgm:pt>
    <dgm:pt modelId="{1A6CEE1E-2164-40F5-B7BB-682FF9F53564}" type="pres">
      <dgm:prSet presAssocID="{FA8972C8-039A-473A-90E4-D678587F68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нтрольный список"/>
        </a:ext>
      </dgm:extLst>
    </dgm:pt>
    <dgm:pt modelId="{EC4DF7DA-24CE-4154-ADAB-A071054569D6}" type="pres">
      <dgm:prSet presAssocID="{FA8972C8-039A-473A-90E4-D678587F6883}" presName="spaceRect" presStyleCnt="0"/>
      <dgm:spPr/>
    </dgm:pt>
    <dgm:pt modelId="{05C21B7F-596B-4FB0-8D7F-EA17FF482039}" type="pres">
      <dgm:prSet presAssocID="{FA8972C8-039A-473A-90E4-D678587F6883}" presName="textRect" presStyleLbl="revTx" presStyleIdx="1" presStyleCnt="3">
        <dgm:presLayoutVars>
          <dgm:chMax val="1"/>
          <dgm:chPref val="1"/>
        </dgm:presLayoutVars>
      </dgm:prSet>
      <dgm:spPr/>
    </dgm:pt>
    <dgm:pt modelId="{16787534-9320-4E6F-964B-61407AB7CB4F}" type="pres">
      <dgm:prSet presAssocID="{A5B3B237-06BE-4FC2-B1AB-7CBC7C662072}" presName="sibTrans" presStyleCnt="0"/>
      <dgm:spPr/>
    </dgm:pt>
    <dgm:pt modelId="{8122702F-AA1C-4705-8E51-C0A55A69F132}" type="pres">
      <dgm:prSet presAssocID="{8E8BF681-D6D6-4DB5-B350-BC5BFE890B42}" presName="compNode" presStyleCnt="0"/>
      <dgm:spPr/>
    </dgm:pt>
    <dgm:pt modelId="{980272A9-6D09-4364-8977-285A147A2DCD}" type="pres">
      <dgm:prSet presAssocID="{8E8BF681-D6D6-4DB5-B350-BC5BFE890B4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8B929B6-58FC-43FE-9FF3-CF6EE21EB4F4}" type="pres">
      <dgm:prSet presAssocID="{8E8BF681-D6D6-4DB5-B350-BC5BFE890B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руги со стрелками"/>
        </a:ext>
      </dgm:extLst>
    </dgm:pt>
    <dgm:pt modelId="{69AFCB9E-54C5-4A0D-864C-8B3F5884A1C0}" type="pres">
      <dgm:prSet presAssocID="{8E8BF681-D6D6-4DB5-B350-BC5BFE890B42}" presName="spaceRect" presStyleCnt="0"/>
      <dgm:spPr/>
    </dgm:pt>
    <dgm:pt modelId="{6180ACE0-EBDC-4F33-8DC7-2BF64ECFBB16}" type="pres">
      <dgm:prSet presAssocID="{8E8BF681-D6D6-4DB5-B350-BC5BFE890B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5A96E1C-E532-4584-BF54-A0F36D0B75DC}" type="presOf" srcId="{8E8BF681-D6D6-4DB5-B350-BC5BFE890B42}" destId="{6180ACE0-EBDC-4F33-8DC7-2BF64ECFBB16}" srcOrd="0" destOrd="0" presId="urn:microsoft.com/office/officeart/2018/5/layout/IconLeafLabelList"/>
    <dgm:cxn modelId="{EE2E0C23-8036-45DD-8EBB-A971BC206C7D}" type="presOf" srcId="{FA8972C8-039A-473A-90E4-D678587F6883}" destId="{05C21B7F-596B-4FB0-8D7F-EA17FF482039}" srcOrd="0" destOrd="0" presId="urn:microsoft.com/office/officeart/2018/5/layout/IconLeafLabelList"/>
    <dgm:cxn modelId="{79787727-B03A-4BD2-BAC0-CF72F2A382AB}" type="presOf" srcId="{23388A49-52C8-4746-BA7A-6B1659C5A50C}" destId="{7A9BB664-26FE-43AC-9032-66FCEBEC6E5C}" srcOrd="0" destOrd="0" presId="urn:microsoft.com/office/officeart/2018/5/layout/IconLeafLabelList"/>
    <dgm:cxn modelId="{13407F28-83B5-468F-8F63-A2FF5BF79BD8}" srcId="{23388A49-52C8-4746-BA7A-6B1659C5A50C}" destId="{8E8BF681-D6D6-4DB5-B350-BC5BFE890B42}" srcOrd="2" destOrd="0" parTransId="{255D84AB-B2C0-48EA-97EA-FB2204FB56A8}" sibTransId="{4720B67A-0F36-4DD4-BE03-B2ADC10C9CD8}"/>
    <dgm:cxn modelId="{E6447537-60F4-4B9D-8CA2-E8D6F4C3CA99}" srcId="{23388A49-52C8-4746-BA7A-6B1659C5A50C}" destId="{49A73FC6-05FD-4FD1-9B54-CF88343570A9}" srcOrd="0" destOrd="0" parTransId="{2474511B-9CF5-4B3E-B5DD-D1BB336A60CB}" sibTransId="{A96213C2-9E10-4D15-A180-0C6D59FA98CA}"/>
    <dgm:cxn modelId="{1EC6EC4E-C966-463E-9840-B9EEE1E8DC78}" type="presOf" srcId="{49A73FC6-05FD-4FD1-9B54-CF88343570A9}" destId="{D0FAE265-EDF8-424A-A9B6-AF5F99DAC561}" srcOrd="0" destOrd="0" presId="urn:microsoft.com/office/officeart/2018/5/layout/IconLeafLabelList"/>
    <dgm:cxn modelId="{1C8DA871-EEC8-4436-9EDC-E65DE15CCCE4}" srcId="{23388A49-52C8-4746-BA7A-6B1659C5A50C}" destId="{FA8972C8-039A-473A-90E4-D678587F6883}" srcOrd="1" destOrd="0" parTransId="{6C5A77D1-8AB4-4BBF-8862-3DF1E6B07710}" sibTransId="{A5B3B237-06BE-4FC2-B1AB-7CBC7C662072}"/>
    <dgm:cxn modelId="{1EA3CD98-D7A7-430C-98FD-ADD3A31FC646}" type="presParOf" srcId="{7A9BB664-26FE-43AC-9032-66FCEBEC6E5C}" destId="{2AC380E8-0022-4536-9DAF-EE54F2E1B2AD}" srcOrd="0" destOrd="0" presId="urn:microsoft.com/office/officeart/2018/5/layout/IconLeafLabelList"/>
    <dgm:cxn modelId="{652C359E-0760-4E22-9953-C1DA5162E8F9}" type="presParOf" srcId="{2AC380E8-0022-4536-9DAF-EE54F2E1B2AD}" destId="{B79E52E2-8103-4697-A77A-2A6324EFCE5F}" srcOrd="0" destOrd="0" presId="urn:microsoft.com/office/officeart/2018/5/layout/IconLeafLabelList"/>
    <dgm:cxn modelId="{4572FD5A-F256-4FE0-BB3A-38024FF5B77F}" type="presParOf" srcId="{2AC380E8-0022-4536-9DAF-EE54F2E1B2AD}" destId="{072FAC03-8C51-4DB1-938C-FF876B588CAF}" srcOrd="1" destOrd="0" presId="urn:microsoft.com/office/officeart/2018/5/layout/IconLeafLabelList"/>
    <dgm:cxn modelId="{F91FCBDF-EDD4-4335-A960-9112838715CE}" type="presParOf" srcId="{2AC380E8-0022-4536-9DAF-EE54F2E1B2AD}" destId="{49DCBA99-16E8-4009-ABFA-318EBCBCCED6}" srcOrd="2" destOrd="0" presId="urn:microsoft.com/office/officeart/2018/5/layout/IconLeafLabelList"/>
    <dgm:cxn modelId="{BD081ABA-245F-4D0B-9785-5C5F4E279291}" type="presParOf" srcId="{2AC380E8-0022-4536-9DAF-EE54F2E1B2AD}" destId="{D0FAE265-EDF8-424A-A9B6-AF5F99DAC561}" srcOrd="3" destOrd="0" presId="urn:microsoft.com/office/officeart/2018/5/layout/IconLeafLabelList"/>
    <dgm:cxn modelId="{F9EC257C-54DB-417A-8753-31461CDFD12B}" type="presParOf" srcId="{7A9BB664-26FE-43AC-9032-66FCEBEC6E5C}" destId="{B830502B-D7C6-4312-9C09-9CFD3B3E2E01}" srcOrd="1" destOrd="0" presId="urn:microsoft.com/office/officeart/2018/5/layout/IconLeafLabelList"/>
    <dgm:cxn modelId="{EE72913C-FA72-4B8A-BCC1-A353CB5CC6BA}" type="presParOf" srcId="{7A9BB664-26FE-43AC-9032-66FCEBEC6E5C}" destId="{2482995B-2A0D-4C98-ACD9-B05E6B9B2CA0}" srcOrd="2" destOrd="0" presId="urn:microsoft.com/office/officeart/2018/5/layout/IconLeafLabelList"/>
    <dgm:cxn modelId="{ABA6ECF3-C5F9-4CAC-9D18-8B80DA4B3910}" type="presParOf" srcId="{2482995B-2A0D-4C98-ACD9-B05E6B9B2CA0}" destId="{69A16A49-99DC-4A6E-B8B6-9D586B85521E}" srcOrd="0" destOrd="0" presId="urn:microsoft.com/office/officeart/2018/5/layout/IconLeafLabelList"/>
    <dgm:cxn modelId="{3C0EA200-0C95-4458-9699-A41FBB4A6EF0}" type="presParOf" srcId="{2482995B-2A0D-4C98-ACD9-B05E6B9B2CA0}" destId="{1A6CEE1E-2164-40F5-B7BB-682FF9F53564}" srcOrd="1" destOrd="0" presId="urn:microsoft.com/office/officeart/2018/5/layout/IconLeafLabelList"/>
    <dgm:cxn modelId="{55687B1D-9C0B-4B68-B6AC-75FE7E0748D1}" type="presParOf" srcId="{2482995B-2A0D-4C98-ACD9-B05E6B9B2CA0}" destId="{EC4DF7DA-24CE-4154-ADAB-A071054569D6}" srcOrd="2" destOrd="0" presId="urn:microsoft.com/office/officeart/2018/5/layout/IconLeafLabelList"/>
    <dgm:cxn modelId="{A2740519-ED11-49BE-A32D-61F178490081}" type="presParOf" srcId="{2482995B-2A0D-4C98-ACD9-B05E6B9B2CA0}" destId="{05C21B7F-596B-4FB0-8D7F-EA17FF482039}" srcOrd="3" destOrd="0" presId="urn:microsoft.com/office/officeart/2018/5/layout/IconLeafLabelList"/>
    <dgm:cxn modelId="{83394FFE-114C-4938-B950-0F8855C3542C}" type="presParOf" srcId="{7A9BB664-26FE-43AC-9032-66FCEBEC6E5C}" destId="{16787534-9320-4E6F-964B-61407AB7CB4F}" srcOrd="3" destOrd="0" presId="urn:microsoft.com/office/officeart/2018/5/layout/IconLeafLabelList"/>
    <dgm:cxn modelId="{4FB39991-5047-48B0-96F0-1D5CD5B2028A}" type="presParOf" srcId="{7A9BB664-26FE-43AC-9032-66FCEBEC6E5C}" destId="{8122702F-AA1C-4705-8E51-C0A55A69F132}" srcOrd="4" destOrd="0" presId="urn:microsoft.com/office/officeart/2018/5/layout/IconLeafLabelList"/>
    <dgm:cxn modelId="{2CD65BDF-4712-4FA4-8D83-ADC0524E5DEA}" type="presParOf" srcId="{8122702F-AA1C-4705-8E51-C0A55A69F132}" destId="{980272A9-6D09-4364-8977-285A147A2DCD}" srcOrd="0" destOrd="0" presId="urn:microsoft.com/office/officeart/2018/5/layout/IconLeafLabelList"/>
    <dgm:cxn modelId="{2CA9F37D-5285-41DE-9BC7-19F14A0715F7}" type="presParOf" srcId="{8122702F-AA1C-4705-8E51-C0A55A69F132}" destId="{F8B929B6-58FC-43FE-9FF3-CF6EE21EB4F4}" srcOrd="1" destOrd="0" presId="urn:microsoft.com/office/officeart/2018/5/layout/IconLeafLabelList"/>
    <dgm:cxn modelId="{A1019F6B-03AA-456E-AD4B-0560E6B5C733}" type="presParOf" srcId="{8122702F-AA1C-4705-8E51-C0A55A69F132}" destId="{69AFCB9E-54C5-4A0D-864C-8B3F5884A1C0}" srcOrd="2" destOrd="0" presId="urn:microsoft.com/office/officeart/2018/5/layout/IconLeafLabelList"/>
    <dgm:cxn modelId="{5B4CA568-E986-4CF1-9FDC-41D17F2A5079}" type="presParOf" srcId="{8122702F-AA1C-4705-8E51-C0A55A69F132}" destId="{6180ACE0-EBDC-4F33-8DC7-2BF64ECFBB16}" srcOrd="3" destOrd="0" presId="urn:microsoft.com/office/officeart/2018/5/layout/IconLeafLabelLis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388A49-52C8-4746-BA7A-6B1659C5A50C}" type="doc">
      <dgm:prSet loTypeId="urn:microsoft.com/office/officeart/2018/5/layout/IconLeafLabelList" loCatId="icon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49A73FC6-05FD-4FD1-9B54-CF88343570A9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сотрудничество</a:t>
          </a:r>
        </a:p>
      </dgm:t>
    </dgm:pt>
    <dgm:pt modelId="{2474511B-9CF5-4B3E-B5DD-D1BB336A60CB}" type="parTrans" cxnId="{E6447537-60F4-4B9D-8CA2-E8D6F4C3CA99}">
      <dgm:prSet/>
      <dgm:spPr/>
      <dgm:t>
        <a:bodyPr/>
        <a:lstStyle/>
        <a:p>
          <a:endParaRPr lang="ru-RU"/>
        </a:p>
      </dgm:t>
    </dgm:pt>
    <dgm:pt modelId="{A96213C2-9E10-4D15-A180-0C6D59FA98CA}" type="sibTrans" cxnId="{E6447537-60F4-4B9D-8CA2-E8D6F4C3CA99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FA8972C8-039A-473A-90E4-D678587F68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Значимость данных</a:t>
          </a:r>
        </a:p>
      </dgm:t>
    </dgm:pt>
    <dgm:pt modelId="{6C5A77D1-8AB4-4BBF-8862-3DF1E6B07710}" type="parTrans" cxnId="{1C8DA871-EEC8-4436-9EDC-E65DE15CCCE4}">
      <dgm:prSet/>
      <dgm:spPr/>
      <dgm:t>
        <a:bodyPr/>
        <a:lstStyle/>
        <a:p>
          <a:endParaRPr lang="ru-RU"/>
        </a:p>
      </dgm:t>
    </dgm:pt>
    <dgm:pt modelId="{A5B3B237-06BE-4FC2-B1AB-7CBC7C662072}" type="sibTrans" cxnId="{1C8DA871-EEC8-4436-9EDC-E65DE15CCCE4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8E8BF681-D6D6-4DB5-B350-BC5BFE890B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саморегулирование</a:t>
          </a:r>
        </a:p>
      </dgm:t>
    </dgm:pt>
    <dgm:pt modelId="{255D84AB-B2C0-48EA-97EA-FB2204FB56A8}" type="parTrans" cxnId="{13407F28-83B5-468F-8F63-A2FF5BF79BD8}">
      <dgm:prSet/>
      <dgm:spPr/>
      <dgm:t>
        <a:bodyPr/>
        <a:lstStyle/>
        <a:p>
          <a:endParaRPr lang="ru-RU"/>
        </a:p>
      </dgm:t>
    </dgm:pt>
    <dgm:pt modelId="{4720B67A-0F36-4DD4-BE03-B2ADC10C9CD8}" type="sibTrans" cxnId="{13407F28-83B5-468F-8F63-A2FF5BF79BD8}">
      <dgm:prSet/>
      <dgm:spPr/>
      <dgm:t>
        <a:bodyPr/>
        <a:lstStyle/>
        <a:p>
          <a:endParaRPr lang="ru-RU"/>
        </a:p>
      </dgm:t>
    </dgm:pt>
    <dgm:pt modelId="{7A9BB664-26FE-43AC-9032-66FCEBEC6E5C}" type="pres">
      <dgm:prSet presAssocID="{23388A49-52C8-4746-BA7A-6B1659C5A50C}" presName="root" presStyleCnt="0">
        <dgm:presLayoutVars>
          <dgm:dir/>
          <dgm:resizeHandles val="exact"/>
        </dgm:presLayoutVars>
      </dgm:prSet>
      <dgm:spPr/>
    </dgm:pt>
    <dgm:pt modelId="{2AC380E8-0022-4536-9DAF-EE54F2E1B2AD}" type="pres">
      <dgm:prSet presAssocID="{49A73FC6-05FD-4FD1-9B54-CF88343570A9}" presName="compNode" presStyleCnt="0"/>
      <dgm:spPr/>
    </dgm:pt>
    <dgm:pt modelId="{B79E52E2-8103-4697-A77A-2A6324EFCE5F}" type="pres">
      <dgm:prSet presAssocID="{49A73FC6-05FD-4FD1-9B54-CF88343570A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2FAC03-8C51-4DB1-938C-FF876B588CAF}" type="pres">
      <dgm:prSet presAssocID="{49A73FC6-05FD-4FD1-9B54-CF88343570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зговой штурм группы"/>
        </a:ext>
      </dgm:extLst>
    </dgm:pt>
    <dgm:pt modelId="{49DCBA99-16E8-4009-ABFA-318EBCBCCED6}" type="pres">
      <dgm:prSet presAssocID="{49A73FC6-05FD-4FD1-9B54-CF88343570A9}" presName="spaceRect" presStyleCnt="0"/>
      <dgm:spPr/>
    </dgm:pt>
    <dgm:pt modelId="{D0FAE265-EDF8-424A-A9B6-AF5F99DAC561}" type="pres">
      <dgm:prSet presAssocID="{49A73FC6-05FD-4FD1-9B54-CF88343570A9}" presName="textRect" presStyleLbl="revTx" presStyleIdx="0" presStyleCnt="3">
        <dgm:presLayoutVars>
          <dgm:chMax val="1"/>
          <dgm:chPref val="1"/>
        </dgm:presLayoutVars>
      </dgm:prSet>
      <dgm:spPr/>
    </dgm:pt>
    <dgm:pt modelId="{B830502B-D7C6-4312-9C09-9CFD3B3E2E01}" type="pres">
      <dgm:prSet presAssocID="{A96213C2-9E10-4D15-A180-0C6D59FA98CA}" presName="sibTrans" presStyleCnt="0"/>
      <dgm:spPr/>
    </dgm:pt>
    <dgm:pt modelId="{2482995B-2A0D-4C98-ACD9-B05E6B9B2CA0}" type="pres">
      <dgm:prSet presAssocID="{FA8972C8-039A-473A-90E4-D678587F6883}" presName="compNode" presStyleCnt="0"/>
      <dgm:spPr/>
    </dgm:pt>
    <dgm:pt modelId="{69A16A49-99DC-4A6E-B8B6-9D586B85521E}" type="pres">
      <dgm:prSet presAssocID="{FA8972C8-039A-473A-90E4-D678587F688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ln>
          <a:noFill/>
        </a:ln>
      </dgm:spPr>
    </dgm:pt>
    <dgm:pt modelId="{1A6CEE1E-2164-40F5-B7BB-682FF9F53564}" type="pres">
      <dgm:prSet presAssocID="{FA8972C8-039A-473A-90E4-D678587F68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за данных"/>
        </a:ext>
      </dgm:extLst>
    </dgm:pt>
    <dgm:pt modelId="{EC4DF7DA-24CE-4154-ADAB-A071054569D6}" type="pres">
      <dgm:prSet presAssocID="{FA8972C8-039A-473A-90E4-D678587F6883}" presName="spaceRect" presStyleCnt="0"/>
      <dgm:spPr/>
    </dgm:pt>
    <dgm:pt modelId="{05C21B7F-596B-4FB0-8D7F-EA17FF482039}" type="pres">
      <dgm:prSet presAssocID="{FA8972C8-039A-473A-90E4-D678587F6883}" presName="textRect" presStyleLbl="revTx" presStyleIdx="1" presStyleCnt="3">
        <dgm:presLayoutVars>
          <dgm:chMax val="1"/>
          <dgm:chPref val="1"/>
        </dgm:presLayoutVars>
      </dgm:prSet>
      <dgm:spPr/>
    </dgm:pt>
    <dgm:pt modelId="{16787534-9320-4E6F-964B-61407AB7CB4F}" type="pres">
      <dgm:prSet presAssocID="{A5B3B237-06BE-4FC2-B1AB-7CBC7C662072}" presName="sibTrans" presStyleCnt="0"/>
      <dgm:spPr/>
    </dgm:pt>
    <dgm:pt modelId="{8122702F-AA1C-4705-8E51-C0A55A69F132}" type="pres">
      <dgm:prSet presAssocID="{8E8BF681-D6D6-4DB5-B350-BC5BFE890B42}" presName="compNode" presStyleCnt="0"/>
      <dgm:spPr/>
    </dgm:pt>
    <dgm:pt modelId="{980272A9-6D09-4364-8977-285A147A2DCD}" type="pres">
      <dgm:prSet presAssocID="{8E8BF681-D6D6-4DB5-B350-BC5BFE890B4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8B929B6-58FC-43FE-9FF3-CF6EE21EB4F4}" type="pres">
      <dgm:prSet presAssocID="{8E8BF681-D6D6-4DB5-B350-BC5BFE890B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За ваше здоровье!"/>
        </a:ext>
      </dgm:extLst>
    </dgm:pt>
    <dgm:pt modelId="{69AFCB9E-54C5-4A0D-864C-8B3F5884A1C0}" type="pres">
      <dgm:prSet presAssocID="{8E8BF681-D6D6-4DB5-B350-BC5BFE890B42}" presName="spaceRect" presStyleCnt="0"/>
      <dgm:spPr/>
    </dgm:pt>
    <dgm:pt modelId="{6180ACE0-EBDC-4F33-8DC7-2BF64ECFBB16}" type="pres">
      <dgm:prSet presAssocID="{8E8BF681-D6D6-4DB5-B350-BC5BFE890B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5A96E1C-E532-4584-BF54-A0F36D0B75DC}" type="presOf" srcId="{8E8BF681-D6D6-4DB5-B350-BC5BFE890B42}" destId="{6180ACE0-EBDC-4F33-8DC7-2BF64ECFBB16}" srcOrd="0" destOrd="0" presId="urn:microsoft.com/office/officeart/2018/5/layout/IconLeafLabelList"/>
    <dgm:cxn modelId="{EE2E0C23-8036-45DD-8EBB-A971BC206C7D}" type="presOf" srcId="{FA8972C8-039A-473A-90E4-D678587F6883}" destId="{05C21B7F-596B-4FB0-8D7F-EA17FF482039}" srcOrd="0" destOrd="0" presId="urn:microsoft.com/office/officeart/2018/5/layout/IconLeafLabelList"/>
    <dgm:cxn modelId="{79787727-B03A-4BD2-BAC0-CF72F2A382AB}" type="presOf" srcId="{23388A49-52C8-4746-BA7A-6B1659C5A50C}" destId="{7A9BB664-26FE-43AC-9032-66FCEBEC6E5C}" srcOrd="0" destOrd="0" presId="urn:microsoft.com/office/officeart/2018/5/layout/IconLeafLabelList"/>
    <dgm:cxn modelId="{13407F28-83B5-468F-8F63-A2FF5BF79BD8}" srcId="{23388A49-52C8-4746-BA7A-6B1659C5A50C}" destId="{8E8BF681-D6D6-4DB5-B350-BC5BFE890B42}" srcOrd="2" destOrd="0" parTransId="{255D84AB-B2C0-48EA-97EA-FB2204FB56A8}" sibTransId="{4720B67A-0F36-4DD4-BE03-B2ADC10C9CD8}"/>
    <dgm:cxn modelId="{E6447537-60F4-4B9D-8CA2-E8D6F4C3CA99}" srcId="{23388A49-52C8-4746-BA7A-6B1659C5A50C}" destId="{49A73FC6-05FD-4FD1-9B54-CF88343570A9}" srcOrd="0" destOrd="0" parTransId="{2474511B-9CF5-4B3E-B5DD-D1BB336A60CB}" sibTransId="{A96213C2-9E10-4D15-A180-0C6D59FA98CA}"/>
    <dgm:cxn modelId="{1EC6EC4E-C966-463E-9840-B9EEE1E8DC78}" type="presOf" srcId="{49A73FC6-05FD-4FD1-9B54-CF88343570A9}" destId="{D0FAE265-EDF8-424A-A9B6-AF5F99DAC561}" srcOrd="0" destOrd="0" presId="urn:microsoft.com/office/officeart/2018/5/layout/IconLeafLabelList"/>
    <dgm:cxn modelId="{1C8DA871-EEC8-4436-9EDC-E65DE15CCCE4}" srcId="{23388A49-52C8-4746-BA7A-6B1659C5A50C}" destId="{FA8972C8-039A-473A-90E4-D678587F6883}" srcOrd="1" destOrd="0" parTransId="{6C5A77D1-8AB4-4BBF-8862-3DF1E6B07710}" sibTransId="{A5B3B237-06BE-4FC2-B1AB-7CBC7C662072}"/>
    <dgm:cxn modelId="{1EA3CD98-D7A7-430C-98FD-ADD3A31FC646}" type="presParOf" srcId="{7A9BB664-26FE-43AC-9032-66FCEBEC6E5C}" destId="{2AC380E8-0022-4536-9DAF-EE54F2E1B2AD}" srcOrd="0" destOrd="0" presId="urn:microsoft.com/office/officeart/2018/5/layout/IconLeafLabelList"/>
    <dgm:cxn modelId="{652C359E-0760-4E22-9953-C1DA5162E8F9}" type="presParOf" srcId="{2AC380E8-0022-4536-9DAF-EE54F2E1B2AD}" destId="{B79E52E2-8103-4697-A77A-2A6324EFCE5F}" srcOrd="0" destOrd="0" presId="urn:microsoft.com/office/officeart/2018/5/layout/IconLeafLabelList"/>
    <dgm:cxn modelId="{4572FD5A-F256-4FE0-BB3A-38024FF5B77F}" type="presParOf" srcId="{2AC380E8-0022-4536-9DAF-EE54F2E1B2AD}" destId="{072FAC03-8C51-4DB1-938C-FF876B588CAF}" srcOrd="1" destOrd="0" presId="urn:microsoft.com/office/officeart/2018/5/layout/IconLeafLabelList"/>
    <dgm:cxn modelId="{F91FCBDF-EDD4-4335-A960-9112838715CE}" type="presParOf" srcId="{2AC380E8-0022-4536-9DAF-EE54F2E1B2AD}" destId="{49DCBA99-16E8-4009-ABFA-318EBCBCCED6}" srcOrd="2" destOrd="0" presId="urn:microsoft.com/office/officeart/2018/5/layout/IconLeafLabelList"/>
    <dgm:cxn modelId="{BD081ABA-245F-4D0B-9785-5C5F4E279291}" type="presParOf" srcId="{2AC380E8-0022-4536-9DAF-EE54F2E1B2AD}" destId="{D0FAE265-EDF8-424A-A9B6-AF5F99DAC561}" srcOrd="3" destOrd="0" presId="urn:microsoft.com/office/officeart/2018/5/layout/IconLeafLabelList"/>
    <dgm:cxn modelId="{F9EC257C-54DB-417A-8753-31461CDFD12B}" type="presParOf" srcId="{7A9BB664-26FE-43AC-9032-66FCEBEC6E5C}" destId="{B830502B-D7C6-4312-9C09-9CFD3B3E2E01}" srcOrd="1" destOrd="0" presId="urn:microsoft.com/office/officeart/2018/5/layout/IconLeafLabelList"/>
    <dgm:cxn modelId="{EE72913C-FA72-4B8A-BCC1-A353CB5CC6BA}" type="presParOf" srcId="{7A9BB664-26FE-43AC-9032-66FCEBEC6E5C}" destId="{2482995B-2A0D-4C98-ACD9-B05E6B9B2CA0}" srcOrd="2" destOrd="0" presId="urn:microsoft.com/office/officeart/2018/5/layout/IconLeafLabelList"/>
    <dgm:cxn modelId="{ABA6ECF3-C5F9-4CAC-9D18-8B80DA4B3910}" type="presParOf" srcId="{2482995B-2A0D-4C98-ACD9-B05E6B9B2CA0}" destId="{69A16A49-99DC-4A6E-B8B6-9D586B85521E}" srcOrd="0" destOrd="0" presId="urn:microsoft.com/office/officeart/2018/5/layout/IconLeafLabelList"/>
    <dgm:cxn modelId="{3C0EA200-0C95-4458-9699-A41FBB4A6EF0}" type="presParOf" srcId="{2482995B-2A0D-4C98-ACD9-B05E6B9B2CA0}" destId="{1A6CEE1E-2164-40F5-B7BB-682FF9F53564}" srcOrd="1" destOrd="0" presId="urn:microsoft.com/office/officeart/2018/5/layout/IconLeafLabelList"/>
    <dgm:cxn modelId="{55687B1D-9C0B-4B68-B6AC-75FE7E0748D1}" type="presParOf" srcId="{2482995B-2A0D-4C98-ACD9-B05E6B9B2CA0}" destId="{EC4DF7DA-24CE-4154-ADAB-A071054569D6}" srcOrd="2" destOrd="0" presId="urn:microsoft.com/office/officeart/2018/5/layout/IconLeafLabelList"/>
    <dgm:cxn modelId="{A2740519-ED11-49BE-A32D-61F178490081}" type="presParOf" srcId="{2482995B-2A0D-4C98-ACD9-B05E6B9B2CA0}" destId="{05C21B7F-596B-4FB0-8D7F-EA17FF482039}" srcOrd="3" destOrd="0" presId="urn:microsoft.com/office/officeart/2018/5/layout/IconLeafLabelList"/>
    <dgm:cxn modelId="{83394FFE-114C-4938-B950-0F8855C3542C}" type="presParOf" srcId="{7A9BB664-26FE-43AC-9032-66FCEBEC6E5C}" destId="{16787534-9320-4E6F-964B-61407AB7CB4F}" srcOrd="3" destOrd="0" presId="urn:microsoft.com/office/officeart/2018/5/layout/IconLeafLabelList"/>
    <dgm:cxn modelId="{4FB39991-5047-48B0-96F0-1D5CD5B2028A}" type="presParOf" srcId="{7A9BB664-26FE-43AC-9032-66FCEBEC6E5C}" destId="{8122702F-AA1C-4705-8E51-C0A55A69F132}" srcOrd="4" destOrd="0" presId="urn:microsoft.com/office/officeart/2018/5/layout/IconLeafLabelList"/>
    <dgm:cxn modelId="{2CD65BDF-4712-4FA4-8D83-ADC0524E5DEA}" type="presParOf" srcId="{8122702F-AA1C-4705-8E51-C0A55A69F132}" destId="{980272A9-6D09-4364-8977-285A147A2DCD}" srcOrd="0" destOrd="0" presId="urn:microsoft.com/office/officeart/2018/5/layout/IconLeafLabelList"/>
    <dgm:cxn modelId="{2CA9F37D-5285-41DE-9BC7-19F14A0715F7}" type="presParOf" srcId="{8122702F-AA1C-4705-8E51-C0A55A69F132}" destId="{F8B929B6-58FC-43FE-9FF3-CF6EE21EB4F4}" srcOrd="1" destOrd="0" presId="urn:microsoft.com/office/officeart/2018/5/layout/IconLeafLabelList"/>
    <dgm:cxn modelId="{A1019F6B-03AA-456E-AD4B-0560E6B5C733}" type="presParOf" srcId="{8122702F-AA1C-4705-8E51-C0A55A69F132}" destId="{69AFCB9E-54C5-4A0D-864C-8B3F5884A1C0}" srcOrd="2" destOrd="0" presId="urn:microsoft.com/office/officeart/2018/5/layout/IconLeafLabelList"/>
    <dgm:cxn modelId="{5B4CA568-E986-4CF1-9FDC-41D17F2A5079}" type="presParOf" srcId="{8122702F-AA1C-4705-8E51-C0A55A69F132}" destId="{6180ACE0-EBDC-4F33-8DC7-2BF64ECFBB16}" srcOrd="3" destOrd="0" presId="urn:microsoft.com/office/officeart/2018/5/layout/IconLeafLabelLis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388A49-52C8-4746-BA7A-6B1659C5A50C}" type="doc">
      <dgm:prSet loTypeId="urn:microsoft.com/office/officeart/2018/5/layout/IconLeafLabelList" loCatId="icon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49A73FC6-05FD-4FD1-9B54-CF88343570A9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Много регулирования – не всегда хорошо</a:t>
          </a:r>
        </a:p>
      </dgm:t>
    </dgm:pt>
    <dgm:pt modelId="{2474511B-9CF5-4B3E-B5DD-D1BB336A60CB}" type="parTrans" cxnId="{E6447537-60F4-4B9D-8CA2-E8D6F4C3CA99}">
      <dgm:prSet/>
      <dgm:spPr/>
      <dgm:t>
        <a:bodyPr/>
        <a:lstStyle/>
        <a:p>
          <a:endParaRPr lang="ru-RU"/>
        </a:p>
      </dgm:t>
    </dgm:pt>
    <dgm:pt modelId="{A96213C2-9E10-4D15-A180-0C6D59FA98CA}" type="sibTrans" cxnId="{E6447537-60F4-4B9D-8CA2-E8D6F4C3CA99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FA8972C8-039A-473A-90E4-D678587F68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От институциональному к функциональному регулированию</a:t>
          </a:r>
        </a:p>
      </dgm:t>
    </dgm:pt>
    <dgm:pt modelId="{6C5A77D1-8AB4-4BBF-8862-3DF1E6B07710}" type="parTrans" cxnId="{1C8DA871-EEC8-4436-9EDC-E65DE15CCCE4}">
      <dgm:prSet/>
      <dgm:spPr/>
      <dgm:t>
        <a:bodyPr/>
        <a:lstStyle/>
        <a:p>
          <a:endParaRPr lang="ru-RU"/>
        </a:p>
      </dgm:t>
    </dgm:pt>
    <dgm:pt modelId="{A5B3B237-06BE-4FC2-B1AB-7CBC7C662072}" type="sibTrans" cxnId="{1C8DA871-EEC8-4436-9EDC-E65DE15CCCE4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8E8BF681-D6D6-4DB5-B350-BC5BFE890B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Новые методы регулирования</a:t>
          </a:r>
        </a:p>
      </dgm:t>
    </dgm:pt>
    <dgm:pt modelId="{255D84AB-B2C0-48EA-97EA-FB2204FB56A8}" type="parTrans" cxnId="{13407F28-83B5-468F-8F63-A2FF5BF79BD8}">
      <dgm:prSet/>
      <dgm:spPr/>
      <dgm:t>
        <a:bodyPr/>
        <a:lstStyle/>
        <a:p>
          <a:endParaRPr lang="ru-RU"/>
        </a:p>
      </dgm:t>
    </dgm:pt>
    <dgm:pt modelId="{4720B67A-0F36-4DD4-BE03-B2ADC10C9CD8}" type="sibTrans" cxnId="{13407F28-83B5-468F-8F63-A2FF5BF79BD8}">
      <dgm:prSet/>
      <dgm:spPr/>
      <dgm:t>
        <a:bodyPr/>
        <a:lstStyle/>
        <a:p>
          <a:endParaRPr lang="ru-RU"/>
        </a:p>
      </dgm:t>
    </dgm:pt>
    <dgm:pt modelId="{7A9BB664-26FE-43AC-9032-66FCEBEC6E5C}" type="pres">
      <dgm:prSet presAssocID="{23388A49-52C8-4746-BA7A-6B1659C5A50C}" presName="root" presStyleCnt="0">
        <dgm:presLayoutVars>
          <dgm:dir/>
          <dgm:resizeHandles val="exact"/>
        </dgm:presLayoutVars>
      </dgm:prSet>
      <dgm:spPr/>
    </dgm:pt>
    <dgm:pt modelId="{2AC380E8-0022-4536-9DAF-EE54F2E1B2AD}" type="pres">
      <dgm:prSet presAssocID="{49A73FC6-05FD-4FD1-9B54-CF88343570A9}" presName="compNode" presStyleCnt="0"/>
      <dgm:spPr/>
    </dgm:pt>
    <dgm:pt modelId="{B79E52E2-8103-4697-A77A-2A6324EFCE5F}" type="pres">
      <dgm:prSet presAssocID="{49A73FC6-05FD-4FD1-9B54-CF88343570A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2FAC03-8C51-4DB1-938C-FF876B588CAF}" type="pres">
      <dgm:prSet presAssocID="{49A73FC6-05FD-4FD1-9B54-CF88343570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Открыть папку "/>
        </a:ext>
      </dgm:extLst>
    </dgm:pt>
    <dgm:pt modelId="{49DCBA99-16E8-4009-ABFA-318EBCBCCED6}" type="pres">
      <dgm:prSet presAssocID="{49A73FC6-05FD-4FD1-9B54-CF88343570A9}" presName="spaceRect" presStyleCnt="0"/>
      <dgm:spPr/>
    </dgm:pt>
    <dgm:pt modelId="{D0FAE265-EDF8-424A-A9B6-AF5F99DAC561}" type="pres">
      <dgm:prSet presAssocID="{49A73FC6-05FD-4FD1-9B54-CF88343570A9}" presName="textRect" presStyleLbl="revTx" presStyleIdx="0" presStyleCnt="3">
        <dgm:presLayoutVars>
          <dgm:chMax val="1"/>
          <dgm:chPref val="1"/>
        </dgm:presLayoutVars>
      </dgm:prSet>
      <dgm:spPr/>
    </dgm:pt>
    <dgm:pt modelId="{B830502B-D7C6-4312-9C09-9CFD3B3E2E01}" type="pres">
      <dgm:prSet presAssocID="{A96213C2-9E10-4D15-A180-0C6D59FA98CA}" presName="sibTrans" presStyleCnt="0"/>
      <dgm:spPr/>
    </dgm:pt>
    <dgm:pt modelId="{2482995B-2A0D-4C98-ACD9-B05E6B9B2CA0}" type="pres">
      <dgm:prSet presAssocID="{FA8972C8-039A-473A-90E4-D678587F6883}" presName="compNode" presStyleCnt="0"/>
      <dgm:spPr/>
    </dgm:pt>
    <dgm:pt modelId="{69A16A49-99DC-4A6E-B8B6-9D586B85521E}" type="pres">
      <dgm:prSet presAssocID="{FA8972C8-039A-473A-90E4-D678587F688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ln>
          <a:noFill/>
        </a:ln>
      </dgm:spPr>
    </dgm:pt>
    <dgm:pt modelId="{1A6CEE1E-2164-40F5-B7BB-682FF9F53564}" type="pres">
      <dgm:prSet presAssocID="{FA8972C8-039A-473A-90E4-D678587F68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хема игры"/>
        </a:ext>
      </dgm:extLst>
    </dgm:pt>
    <dgm:pt modelId="{EC4DF7DA-24CE-4154-ADAB-A071054569D6}" type="pres">
      <dgm:prSet presAssocID="{FA8972C8-039A-473A-90E4-D678587F6883}" presName="spaceRect" presStyleCnt="0"/>
      <dgm:spPr/>
    </dgm:pt>
    <dgm:pt modelId="{05C21B7F-596B-4FB0-8D7F-EA17FF482039}" type="pres">
      <dgm:prSet presAssocID="{FA8972C8-039A-473A-90E4-D678587F6883}" presName="textRect" presStyleLbl="revTx" presStyleIdx="1" presStyleCnt="3">
        <dgm:presLayoutVars>
          <dgm:chMax val="1"/>
          <dgm:chPref val="1"/>
        </dgm:presLayoutVars>
      </dgm:prSet>
      <dgm:spPr/>
    </dgm:pt>
    <dgm:pt modelId="{16787534-9320-4E6F-964B-61407AB7CB4F}" type="pres">
      <dgm:prSet presAssocID="{A5B3B237-06BE-4FC2-B1AB-7CBC7C662072}" presName="sibTrans" presStyleCnt="0"/>
      <dgm:spPr/>
    </dgm:pt>
    <dgm:pt modelId="{8122702F-AA1C-4705-8E51-C0A55A69F132}" type="pres">
      <dgm:prSet presAssocID="{8E8BF681-D6D6-4DB5-B350-BC5BFE890B42}" presName="compNode" presStyleCnt="0"/>
      <dgm:spPr/>
    </dgm:pt>
    <dgm:pt modelId="{980272A9-6D09-4364-8977-285A147A2DCD}" type="pres">
      <dgm:prSet presAssocID="{8E8BF681-D6D6-4DB5-B350-BC5BFE890B4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8B929B6-58FC-43FE-9FF3-CF6EE21EB4F4}" type="pres">
      <dgm:prSet presAssocID="{8E8BF681-D6D6-4DB5-B350-BC5BFE890B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резентация с круговой диаграммой "/>
        </a:ext>
      </dgm:extLst>
    </dgm:pt>
    <dgm:pt modelId="{69AFCB9E-54C5-4A0D-864C-8B3F5884A1C0}" type="pres">
      <dgm:prSet presAssocID="{8E8BF681-D6D6-4DB5-B350-BC5BFE890B42}" presName="spaceRect" presStyleCnt="0"/>
      <dgm:spPr/>
    </dgm:pt>
    <dgm:pt modelId="{6180ACE0-EBDC-4F33-8DC7-2BF64ECFBB16}" type="pres">
      <dgm:prSet presAssocID="{8E8BF681-D6D6-4DB5-B350-BC5BFE890B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5A96E1C-E532-4584-BF54-A0F36D0B75DC}" type="presOf" srcId="{8E8BF681-D6D6-4DB5-B350-BC5BFE890B42}" destId="{6180ACE0-EBDC-4F33-8DC7-2BF64ECFBB16}" srcOrd="0" destOrd="0" presId="urn:microsoft.com/office/officeart/2018/5/layout/IconLeafLabelList"/>
    <dgm:cxn modelId="{EE2E0C23-8036-45DD-8EBB-A971BC206C7D}" type="presOf" srcId="{FA8972C8-039A-473A-90E4-D678587F6883}" destId="{05C21B7F-596B-4FB0-8D7F-EA17FF482039}" srcOrd="0" destOrd="0" presId="urn:microsoft.com/office/officeart/2018/5/layout/IconLeafLabelList"/>
    <dgm:cxn modelId="{79787727-B03A-4BD2-BAC0-CF72F2A382AB}" type="presOf" srcId="{23388A49-52C8-4746-BA7A-6B1659C5A50C}" destId="{7A9BB664-26FE-43AC-9032-66FCEBEC6E5C}" srcOrd="0" destOrd="0" presId="urn:microsoft.com/office/officeart/2018/5/layout/IconLeafLabelList"/>
    <dgm:cxn modelId="{13407F28-83B5-468F-8F63-A2FF5BF79BD8}" srcId="{23388A49-52C8-4746-BA7A-6B1659C5A50C}" destId="{8E8BF681-D6D6-4DB5-B350-BC5BFE890B42}" srcOrd="2" destOrd="0" parTransId="{255D84AB-B2C0-48EA-97EA-FB2204FB56A8}" sibTransId="{4720B67A-0F36-4DD4-BE03-B2ADC10C9CD8}"/>
    <dgm:cxn modelId="{E6447537-60F4-4B9D-8CA2-E8D6F4C3CA99}" srcId="{23388A49-52C8-4746-BA7A-6B1659C5A50C}" destId="{49A73FC6-05FD-4FD1-9B54-CF88343570A9}" srcOrd="0" destOrd="0" parTransId="{2474511B-9CF5-4B3E-B5DD-D1BB336A60CB}" sibTransId="{A96213C2-9E10-4D15-A180-0C6D59FA98CA}"/>
    <dgm:cxn modelId="{1EC6EC4E-C966-463E-9840-B9EEE1E8DC78}" type="presOf" srcId="{49A73FC6-05FD-4FD1-9B54-CF88343570A9}" destId="{D0FAE265-EDF8-424A-A9B6-AF5F99DAC561}" srcOrd="0" destOrd="0" presId="urn:microsoft.com/office/officeart/2018/5/layout/IconLeafLabelList"/>
    <dgm:cxn modelId="{1C8DA871-EEC8-4436-9EDC-E65DE15CCCE4}" srcId="{23388A49-52C8-4746-BA7A-6B1659C5A50C}" destId="{FA8972C8-039A-473A-90E4-D678587F6883}" srcOrd="1" destOrd="0" parTransId="{6C5A77D1-8AB4-4BBF-8862-3DF1E6B07710}" sibTransId="{A5B3B237-06BE-4FC2-B1AB-7CBC7C662072}"/>
    <dgm:cxn modelId="{1EA3CD98-D7A7-430C-98FD-ADD3A31FC646}" type="presParOf" srcId="{7A9BB664-26FE-43AC-9032-66FCEBEC6E5C}" destId="{2AC380E8-0022-4536-9DAF-EE54F2E1B2AD}" srcOrd="0" destOrd="0" presId="urn:microsoft.com/office/officeart/2018/5/layout/IconLeafLabelList"/>
    <dgm:cxn modelId="{652C359E-0760-4E22-9953-C1DA5162E8F9}" type="presParOf" srcId="{2AC380E8-0022-4536-9DAF-EE54F2E1B2AD}" destId="{B79E52E2-8103-4697-A77A-2A6324EFCE5F}" srcOrd="0" destOrd="0" presId="urn:microsoft.com/office/officeart/2018/5/layout/IconLeafLabelList"/>
    <dgm:cxn modelId="{4572FD5A-F256-4FE0-BB3A-38024FF5B77F}" type="presParOf" srcId="{2AC380E8-0022-4536-9DAF-EE54F2E1B2AD}" destId="{072FAC03-8C51-4DB1-938C-FF876B588CAF}" srcOrd="1" destOrd="0" presId="urn:microsoft.com/office/officeart/2018/5/layout/IconLeafLabelList"/>
    <dgm:cxn modelId="{F91FCBDF-EDD4-4335-A960-9112838715CE}" type="presParOf" srcId="{2AC380E8-0022-4536-9DAF-EE54F2E1B2AD}" destId="{49DCBA99-16E8-4009-ABFA-318EBCBCCED6}" srcOrd="2" destOrd="0" presId="urn:microsoft.com/office/officeart/2018/5/layout/IconLeafLabelList"/>
    <dgm:cxn modelId="{BD081ABA-245F-4D0B-9785-5C5F4E279291}" type="presParOf" srcId="{2AC380E8-0022-4536-9DAF-EE54F2E1B2AD}" destId="{D0FAE265-EDF8-424A-A9B6-AF5F99DAC561}" srcOrd="3" destOrd="0" presId="urn:microsoft.com/office/officeart/2018/5/layout/IconLeafLabelList"/>
    <dgm:cxn modelId="{F9EC257C-54DB-417A-8753-31461CDFD12B}" type="presParOf" srcId="{7A9BB664-26FE-43AC-9032-66FCEBEC6E5C}" destId="{B830502B-D7C6-4312-9C09-9CFD3B3E2E01}" srcOrd="1" destOrd="0" presId="urn:microsoft.com/office/officeart/2018/5/layout/IconLeafLabelList"/>
    <dgm:cxn modelId="{EE72913C-FA72-4B8A-BCC1-A353CB5CC6BA}" type="presParOf" srcId="{7A9BB664-26FE-43AC-9032-66FCEBEC6E5C}" destId="{2482995B-2A0D-4C98-ACD9-B05E6B9B2CA0}" srcOrd="2" destOrd="0" presId="urn:microsoft.com/office/officeart/2018/5/layout/IconLeafLabelList"/>
    <dgm:cxn modelId="{ABA6ECF3-C5F9-4CAC-9D18-8B80DA4B3910}" type="presParOf" srcId="{2482995B-2A0D-4C98-ACD9-B05E6B9B2CA0}" destId="{69A16A49-99DC-4A6E-B8B6-9D586B85521E}" srcOrd="0" destOrd="0" presId="urn:microsoft.com/office/officeart/2018/5/layout/IconLeafLabelList"/>
    <dgm:cxn modelId="{3C0EA200-0C95-4458-9699-A41FBB4A6EF0}" type="presParOf" srcId="{2482995B-2A0D-4C98-ACD9-B05E6B9B2CA0}" destId="{1A6CEE1E-2164-40F5-B7BB-682FF9F53564}" srcOrd="1" destOrd="0" presId="urn:microsoft.com/office/officeart/2018/5/layout/IconLeafLabelList"/>
    <dgm:cxn modelId="{55687B1D-9C0B-4B68-B6AC-75FE7E0748D1}" type="presParOf" srcId="{2482995B-2A0D-4C98-ACD9-B05E6B9B2CA0}" destId="{EC4DF7DA-24CE-4154-ADAB-A071054569D6}" srcOrd="2" destOrd="0" presId="urn:microsoft.com/office/officeart/2018/5/layout/IconLeafLabelList"/>
    <dgm:cxn modelId="{A2740519-ED11-49BE-A32D-61F178490081}" type="presParOf" srcId="{2482995B-2A0D-4C98-ACD9-B05E6B9B2CA0}" destId="{05C21B7F-596B-4FB0-8D7F-EA17FF482039}" srcOrd="3" destOrd="0" presId="urn:microsoft.com/office/officeart/2018/5/layout/IconLeafLabelList"/>
    <dgm:cxn modelId="{83394FFE-114C-4938-B950-0F8855C3542C}" type="presParOf" srcId="{7A9BB664-26FE-43AC-9032-66FCEBEC6E5C}" destId="{16787534-9320-4E6F-964B-61407AB7CB4F}" srcOrd="3" destOrd="0" presId="urn:microsoft.com/office/officeart/2018/5/layout/IconLeafLabelList"/>
    <dgm:cxn modelId="{4FB39991-5047-48B0-96F0-1D5CD5B2028A}" type="presParOf" srcId="{7A9BB664-26FE-43AC-9032-66FCEBEC6E5C}" destId="{8122702F-AA1C-4705-8E51-C0A55A69F132}" srcOrd="4" destOrd="0" presId="urn:microsoft.com/office/officeart/2018/5/layout/IconLeafLabelList"/>
    <dgm:cxn modelId="{2CD65BDF-4712-4FA4-8D83-ADC0524E5DEA}" type="presParOf" srcId="{8122702F-AA1C-4705-8E51-C0A55A69F132}" destId="{980272A9-6D09-4364-8977-285A147A2DCD}" srcOrd="0" destOrd="0" presId="urn:microsoft.com/office/officeart/2018/5/layout/IconLeafLabelList"/>
    <dgm:cxn modelId="{2CA9F37D-5285-41DE-9BC7-19F14A0715F7}" type="presParOf" srcId="{8122702F-AA1C-4705-8E51-C0A55A69F132}" destId="{F8B929B6-58FC-43FE-9FF3-CF6EE21EB4F4}" srcOrd="1" destOrd="0" presId="urn:microsoft.com/office/officeart/2018/5/layout/IconLeafLabelList"/>
    <dgm:cxn modelId="{A1019F6B-03AA-456E-AD4B-0560E6B5C733}" type="presParOf" srcId="{8122702F-AA1C-4705-8E51-C0A55A69F132}" destId="{69AFCB9E-54C5-4A0D-864C-8B3F5884A1C0}" srcOrd="2" destOrd="0" presId="urn:microsoft.com/office/officeart/2018/5/layout/IconLeafLabelList"/>
    <dgm:cxn modelId="{5B4CA568-E986-4CF1-9FDC-41D17F2A5079}" type="presParOf" srcId="{8122702F-AA1C-4705-8E51-C0A55A69F132}" destId="{6180ACE0-EBDC-4F33-8DC7-2BF64ECFBB16}" srcOrd="3" destOrd="0" presId="urn:microsoft.com/office/officeart/2018/5/layout/IconLeafLabelLis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88A49-52C8-4746-BA7A-6B1659C5A50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ru-RU"/>
        </a:p>
      </dgm:t>
    </dgm:pt>
    <dgm:pt modelId="{49A73FC6-05FD-4FD1-9B54-CF88343570A9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Универсальная </a:t>
          </a:r>
          <a:r>
            <a:rPr lang="ru-RU" dirty="0" err="1"/>
            <a:t>коннективность</a:t>
          </a:r>
          <a:endParaRPr lang="ru-RU" dirty="0"/>
        </a:p>
      </dgm:t>
    </dgm:pt>
    <dgm:pt modelId="{2474511B-9CF5-4B3E-B5DD-D1BB336A60CB}" type="parTrans" cxnId="{E6447537-60F4-4B9D-8CA2-E8D6F4C3CA99}">
      <dgm:prSet/>
      <dgm:spPr/>
      <dgm:t>
        <a:bodyPr/>
        <a:lstStyle/>
        <a:p>
          <a:endParaRPr lang="ru-RU"/>
        </a:p>
      </dgm:t>
    </dgm:pt>
    <dgm:pt modelId="{A96213C2-9E10-4D15-A180-0C6D59FA98CA}" type="sibTrans" cxnId="{E6447537-60F4-4B9D-8CA2-E8D6F4C3CA99}">
      <dgm:prSet/>
      <dgm:spPr/>
      <dgm:t>
        <a:bodyPr/>
        <a:lstStyle/>
        <a:p>
          <a:endParaRPr lang="ru-RU"/>
        </a:p>
      </dgm:t>
    </dgm:pt>
    <dgm:pt modelId="{39BEA4C8-1A35-4DF5-9198-C16A40FA2F68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Скорость обработки и передачи данных</a:t>
          </a:r>
        </a:p>
      </dgm:t>
    </dgm:pt>
    <dgm:pt modelId="{426ADE50-4ABC-41AF-A03E-6D835E4FBD33}" type="parTrans" cxnId="{4FF5D3BE-92FD-453C-BC47-165D706E985E}">
      <dgm:prSet/>
      <dgm:spPr/>
      <dgm:t>
        <a:bodyPr/>
        <a:lstStyle/>
        <a:p>
          <a:endParaRPr lang="ru-RU"/>
        </a:p>
      </dgm:t>
    </dgm:pt>
    <dgm:pt modelId="{8BB3F323-91F3-47B6-B4DF-32C20599D043}" type="sibTrans" cxnId="{4FF5D3BE-92FD-453C-BC47-165D706E985E}">
      <dgm:prSet/>
      <dgm:spPr/>
      <dgm:t>
        <a:bodyPr/>
        <a:lstStyle/>
        <a:p>
          <a:endParaRPr lang="ru-RU"/>
        </a:p>
      </dgm:t>
    </dgm:pt>
    <dgm:pt modelId="{1BAE8DD4-8ED7-4336-BF2C-607F7A193FC3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Возможность обработки больших массивов данных</a:t>
          </a:r>
        </a:p>
      </dgm:t>
    </dgm:pt>
    <dgm:pt modelId="{8887047D-3B2B-4D49-A942-29F0E1594157}" type="parTrans" cxnId="{E093AB97-AE9A-424D-A4DF-A5FD8DC6EB3D}">
      <dgm:prSet/>
      <dgm:spPr/>
      <dgm:t>
        <a:bodyPr/>
        <a:lstStyle/>
        <a:p>
          <a:endParaRPr lang="ru-RU"/>
        </a:p>
      </dgm:t>
    </dgm:pt>
    <dgm:pt modelId="{345531ED-F31B-443A-8C9F-9F6D009EA37A}" type="sibTrans" cxnId="{E093AB97-AE9A-424D-A4DF-A5FD8DC6EB3D}">
      <dgm:prSet/>
      <dgm:spPr/>
      <dgm:t>
        <a:bodyPr/>
        <a:lstStyle/>
        <a:p>
          <a:endParaRPr lang="ru-RU"/>
        </a:p>
      </dgm:t>
    </dgm:pt>
    <dgm:pt modelId="{EC008063-DD87-4294-9D37-EB8C0A41E6DB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Уберизация и девертикализация</a:t>
          </a:r>
        </a:p>
      </dgm:t>
    </dgm:pt>
    <dgm:pt modelId="{BA34C500-EEB0-4214-A8BF-44A77671A244}" type="parTrans" cxnId="{0A3F6529-46F8-4D8D-BC0E-760683D0EC2A}">
      <dgm:prSet/>
      <dgm:spPr/>
      <dgm:t>
        <a:bodyPr/>
        <a:lstStyle/>
        <a:p>
          <a:endParaRPr lang="ru-RU"/>
        </a:p>
      </dgm:t>
    </dgm:pt>
    <dgm:pt modelId="{12CF70DC-7722-43DC-BF46-9AE29BEDFC27}" type="sibTrans" cxnId="{0A3F6529-46F8-4D8D-BC0E-760683D0EC2A}">
      <dgm:prSet/>
      <dgm:spPr/>
      <dgm:t>
        <a:bodyPr/>
        <a:lstStyle/>
        <a:p>
          <a:endParaRPr lang="ru-RU"/>
        </a:p>
      </dgm:t>
    </dgm:pt>
    <dgm:pt modelId="{4F859C3A-BB32-4650-9171-2F56F417B289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Интерфейс – важный элемент услуги</a:t>
          </a:r>
        </a:p>
      </dgm:t>
    </dgm:pt>
    <dgm:pt modelId="{510FF8FA-8767-49FD-90F5-BBEB1F238DEC}" type="parTrans" cxnId="{4E09294C-D6D4-493D-8BCD-F3CB76DEE078}">
      <dgm:prSet/>
      <dgm:spPr/>
      <dgm:t>
        <a:bodyPr/>
        <a:lstStyle/>
        <a:p>
          <a:endParaRPr lang="ru-RU"/>
        </a:p>
      </dgm:t>
    </dgm:pt>
    <dgm:pt modelId="{98090CBD-42FA-48E4-B2C0-0BE1717666E8}" type="sibTrans" cxnId="{4E09294C-D6D4-493D-8BCD-F3CB76DEE078}">
      <dgm:prSet/>
      <dgm:spPr/>
      <dgm:t>
        <a:bodyPr/>
        <a:lstStyle/>
        <a:p>
          <a:endParaRPr lang="ru-RU"/>
        </a:p>
      </dgm:t>
    </dgm:pt>
    <dgm:pt modelId="{7A9BB664-26FE-43AC-9032-66FCEBEC6E5C}" type="pres">
      <dgm:prSet presAssocID="{23388A49-52C8-4746-BA7A-6B1659C5A50C}" presName="root" presStyleCnt="0">
        <dgm:presLayoutVars>
          <dgm:dir/>
          <dgm:resizeHandles val="exact"/>
        </dgm:presLayoutVars>
      </dgm:prSet>
      <dgm:spPr/>
    </dgm:pt>
    <dgm:pt modelId="{2AC380E8-0022-4536-9DAF-EE54F2E1B2AD}" type="pres">
      <dgm:prSet presAssocID="{49A73FC6-05FD-4FD1-9B54-CF88343570A9}" presName="compNode" presStyleCnt="0"/>
      <dgm:spPr/>
    </dgm:pt>
    <dgm:pt modelId="{B79E52E2-8103-4697-A77A-2A6324EFCE5F}" type="pres">
      <dgm:prSet presAssocID="{49A73FC6-05FD-4FD1-9B54-CF88343570A9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72FAC03-8C51-4DB1-938C-FF876B588CAF}" type="pres">
      <dgm:prSet presAssocID="{49A73FC6-05FD-4FD1-9B54-CF88343570A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еть"/>
        </a:ext>
      </dgm:extLst>
    </dgm:pt>
    <dgm:pt modelId="{49DCBA99-16E8-4009-ABFA-318EBCBCCED6}" type="pres">
      <dgm:prSet presAssocID="{49A73FC6-05FD-4FD1-9B54-CF88343570A9}" presName="spaceRect" presStyleCnt="0"/>
      <dgm:spPr/>
    </dgm:pt>
    <dgm:pt modelId="{D0FAE265-EDF8-424A-A9B6-AF5F99DAC561}" type="pres">
      <dgm:prSet presAssocID="{49A73FC6-05FD-4FD1-9B54-CF88343570A9}" presName="textRect" presStyleLbl="revTx" presStyleIdx="0" presStyleCnt="5">
        <dgm:presLayoutVars>
          <dgm:chMax val="1"/>
          <dgm:chPref val="1"/>
        </dgm:presLayoutVars>
      </dgm:prSet>
      <dgm:spPr/>
    </dgm:pt>
    <dgm:pt modelId="{B830502B-D7C6-4312-9C09-9CFD3B3E2E01}" type="pres">
      <dgm:prSet presAssocID="{A96213C2-9E10-4D15-A180-0C6D59FA98CA}" presName="sibTrans" presStyleCnt="0"/>
      <dgm:spPr/>
    </dgm:pt>
    <dgm:pt modelId="{6B19183A-5B35-4524-A205-FFC34F1F0A2D}" type="pres">
      <dgm:prSet presAssocID="{39BEA4C8-1A35-4DF5-9198-C16A40FA2F68}" presName="compNode" presStyleCnt="0"/>
      <dgm:spPr/>
    </dgm:pt>
    <dgm:pt modelId="{177578A2-33BC-4856-BCB6-6F7D32D9E6FE}" type="pres">
      <dgm:prSet presAssocID="{39BEA4C8-1A35-4DF5-9198-C16A40FA2F68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0603FE5-F1F6-495B-ACA6-CB847405B481}" type="pres">
      <dgm:prSet presAssocID="{39BEA4C8-1A35-4DF5-9198-C16A40FA2F6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98CDEA2-15E3-4B50-966A-2DBED293BE1F}" type="pres">
      <dgm:prSet presAssocID="{39BEA4C8-1A35-4DF5-9198-C16A40FA2F68}" presName="spaceRect" presStyleCnt="0"/>
      <dgm:spPr/>
    </dgm:pt>
    <dgm:pt modelId="{F34D6898-EE5F-4959-B04E-06B0AA05C22A}" type="pres">
      <dgm:prSet presAssocID="{39BEA4C8-1A35-4DF5-9198-C16A40FA2F68}" presName="textRect" presStyleLbl="revTx" presStyleIdx="1" presStyleCnt="5">
        <dgm:presLayoutVars>
          <dgm:chMax val="1"/>
          <dgm:chPref val="1"/>
        </dgm:presLayoutVars>
      </dgm:prSet>
      <dgm:spPr/>
    </dgm:pt>
    <dgm:pt modelId="{BDD52490-D2EE-448F-A3CD-B0BAF86DE3CF}" type="pres">
      <dgm:prSet presAssocID="{8BB3F323-91F3-47B6-B4DF-32C20599D043}" presName="sibTrans" presStyleCnt="0"/>
      <dgm:spPr/>
    </dgm:pt>
    <dgm:pt modelId="{CCB19138-DC3E-4807-BE7E-46809941C028}" type="pres">
      <dgm:prSet presAssocID="{1BAE8DD4-8ED7-4336-BF2C-607F7A193FC3}" presName="compNode" presStyleCnt="0"/>
      <dgm:spPr/>
    </dgm:pt>
    <dgm:pt modelId="{5E923E82-9489-45F1-93D6-CE2BC945FF4B}" type="pres">
      <dgm:prSet presAssocID="{1BAE8DD4-8ED7-4336-BF2C-607F7A193FC3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D03DFF7-E7C9-4D96-96B7-6DD8FEB4F6F1}" type="pres">
      <dgm:prSet presAssocID="{1BAE8DD4-8ED7-4336-BF2C-607F7A193FC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15A69BA-8F60-499A-8139-BD3A41D3CAD6}" type="pres">
      <dgm:prSet presAssocID="{1BAE8DD4-8ED7-4336-BF2C-607F7A193FC3}" presName="spaceRect" presStyleCnt="0"/>
      <dgm:spPr/>
    </dgm:pt>
    <dgm:pt modelId="{5CDE1BEC-C7FE-4AEF-8642-3D1D3764C7EB}" type="pres">
      <dgm:prSet presAssocID="{1BAE8DD4-8ED7-4336-BF2C-607F7A193FC3}" presName="textRect" presStyleLbl="revTx" presStyleIdx="2" presStyleCnt="5">
        <dgm:presLayoutVars>
          <dgm:chMax val="1"/>
          <dgm:chPref val="1"/>
        </dgm:presLayoutVars>
      </dgm:prSet>
      <dgm:spPr/>
    </dgm:pt>
    <dgm:pt modelId="{EEBE6CFC-EC40-45B6-B709-3B5B8FC2A4DC}" type="pres">
      <dgm:prSet presAssocID="{345531ED-F31B-443A-8C9F-9F6D009EA37A}" presName="sibTrans" presStyleCnt="0"/>
      <dgm:spPr/>
    </dgm:pt>
    <dgm:pt modelId="{3809789E-A092-4A50-854F-EC3DB093A79B}" type="pres">
      <dgm:prSet presAssocID="{EC008063-DD87-4294-9D37-EB8C0A41E6DB}" presName="compNode" presStyleCnt="0"/>
      <dgm:spPr/>
    </dgm:pt>
    <dgm:pt modelId="{73DD4863-FC67-4008-A81B-91C31EEBE027}" type="pres">
      <dgm:prSet presAssocID="{EC008063-DD87-4294-9D37-EB8C0A41E6DB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142A668-16C8-4F6D-A8D8-75B3AE5B2160}" type="pres">
      <dgm:prSet presAssocID="{EC008063-DD87-4294-9D37-EB8C0A41E6D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лок-схема"/>
        </a:ext>
      </dgm:extLst>
    </dgm:pt>
    <dgm:pt modelId="{35686196-2D9E-452D-B376-3742550690C3}" type="pres">
      <dgm:prSet presAssocID="{EC008063-DD87-4294-9D37-EB8C0A41E6DB}" presName="spaceRect" presStyleCnt="0"/>
      <dgm:spPr/>
    </dgm:pt>
    <dgm:pt modelId="{B0F6A912-5D73-4084-A025-B36496862B23}" type="pres">
      <dgm:prSet presAssocID="{EC008063-DD87-4294-9D37-EB8C0A41E6DB}" presName="textRect" presStyleLbl="revTx" presStyleIdx="3" presStyleCnt="5">
        <dgm:presLayoutVars>
          <dgm:chMax val="1"/>
          <dgm:chPref val="1"/>
        </dgm:presLayoutVars>
      </dgm:prSet>
      <dgm:spPr/>
    </dgm:pt>
    <dgm:pt modelId="{A53C91EA-4F3A-42FD-AEC1-5F32E2573B9E}" type="pres">
      <dgm:prSet presAssocID="{12CF70DC-7722-43DC-BF46-9AE29BEDFC27}" presName="sibTrans" presStyleCnt="0"/>
      <dgm:spPr/>
    </dgm:pt>
    <dgm:pt modelId="{19977A45-6E5C-457A-9D92-7106001EA32F}" type="pres">
      <dgm:prSet presAssocID="{4F859C3A-BB32-4650-9171-2F56F417B289}" presName="compNode" presStyleCnt="0"/>
      <dgm:spPr/>
    </dgm:pt>
    <dgm:pt modelId="{B4D5C54A-F159-44FF-A453-5080FDB904B4}" type="pres">
      <dgm:prSet presAssocID="{4F859C3A-BB32-4650-9171-2F56F417B289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5231163-6D35-4417-9506-6AFB20D795C0}" type="pres">
      <dgm:prSet presAssocID="{4F859C3A-BB32-4650-9171-2F56F417B28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Игровой контроллер"/>
        </a:ext>
      </dgm:extLst>
    </dgm:pt>
    <dgm:pt modelId="{50C05839-6363-41F7-9FF6-6AE0B3DA66E9}" type="pres">
      <dgm:prSet presAssocID="{4F859C3A-BB32-4650-9171-2F56F417B289}" presName="spaceRect" presStyleCnt="0"/>
      <dgm:spPr/>
    </dgm:pt>
    <dgm:pt modelId="{4619A333-248C-4B14-9FDF-203FA18EAFD7}" type="pres">
      <dgm:prSet presAssocID="{4F859C3A-BB32-4650-9171-2F56F417B28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A3F6529-46F8-4D8D-BC0E-760683D0EC2A}" srcId="{23388A49-52C8-4746-BA7A-6B1659C5A50C}" destId="{EC008063-DD87-4294-9D37-EB8C0A41E6DB}" srcOrd="3" destOrd="0" parTransId="{BA34C500-EEB0-4214-A8BF-44A77671A244}" sibTransId="{12CF70DC-7722-43DC-BF46-9AE29BEDFC27}"/>
    <dgm:cxn modelId="{E6447537-60F4-4B9D-8CA2-E8D6F4C3CA99}" srcId="{23388A49-52C8-4746-BA7A-6B1659C5A50C}" destId="{49A73FC6-05FD-4FD1-9B54-CF88343570A9}" srcOrd="0" destOrd="0" parTransId="{2474511B-9CF5-4B3E-B5DD-D1BB336A60CB}" sibTransId="{A96213C2-9E10-4D15-A180-0C6D59FA98CA}"/>
    <dgm:cxn modelId="{4E09294C-D6D4-493D-8BCD-F3CB76DEE078}" srcId="{23388A49-52C8-4746-BA7A-6B1659C5A50C}" destId="{4F859C3A-BB32-4650-9171-2F56F417B289}" srcOrd="4" destOrd="0" parTransId="{510FF8FA-8767-49FD-90F5-BBEB1F238DEC}" sibTransId="{98090CBD-42FA-48E4-B2C0-0BE1717666E8}"/>
    <dgm:cxn modelId="{3003B08D-E28C-40AE-985A-50AF9B229696}" type="presOf" srcId="{39BEA4C8-1A35-4DF5-9198-C16A40FA2F68}" destId="{F34D6898-EE5F-4959-B04E-06B0AA05C22A}" srcOrd="0" destOrd="0" presId="urn:microsoft.com/office/officeart/2018/5/layout/IconLeafLabelList"/>
    <dgm:cxn modelId="{45B52E95-27B9-4775-AB3E-D7E97E4D241C}" type="presOf" srcId="{49A73FC6-05FD-4FD1-9B54-CF88343570A9}" destId="{D0FAE265-EDF8-424A-A9B6-AF5F99DAC561}" srcOrd="0" destOrd="0" presId="urn:microsoft.com/office/officeart/2018/5/layout/IconLeafLabelList"/>
    <dgm:cxn modelId="{E093AB97-AE9A-424D-A4DF-A5FD8DC6EB3D}" srcId="{23388A49-52C8-4746-BA7A-6B1659C5A50C}" destId="{1BAE8DD4-8ED7-4336-BF2C-607F7A193FC3}" srcOrd="2" destOrd="0" parTransId="{8887047D-3B2B-4D49-A942-29F0E1594157}" sibTransId="{345531ED-F31B-443A-8C9F-9F6D009EA37A}"/>
    <dgm:cxn modelId="{52A48799-D65E-484C-BD54-0330EB31A600}" type="presOf" srcId="{EC008063-DD87-4294-9D37-EB8C0A41E6DB}" destId="{B0F6A912-5D73-4084-A025-B36496862B23}" srcOrd="0" destOrd="0" presId="urn:microsoft.com/office/officeart/2018/5/layout/IconLeafLabelList"/>
    <dgm:cxn modelId="{423526A5-34E8-48D8-AD6B-0D6F4C1EB14C}" type="presOf" srcId="{4F859C3A-BB32-4650-9171-2F56F417B289}" destId="{4619A333-248C-4B14-9FDF-203FA18EAFD7}" srcOrd="0" destOrd="0" presId="urn:microsoft.com/office/officeart/2018/5/layout/IconLeafLabelList"/>
    <dgm:cxn modelId="{AD956EBB-09A0-42FC-ABC6-22604039623E}" type="presOf" srcId="{23388A49-52C8-4746-BA7A-6B1659C5A50C}" destId="{7A9BB664-26FE-43AC-9032-66FCEBEC6E5C}" srcOrd="0" destOrd="0" presId="urn:microsoft.com/office/officeart/2018/5/layout/IconLeafLabelList"/>
    <dgm:cxn modelId="{4FF5D3BE-92FD-453C-BC47-165D706E985E}" srcId="{23388A49-52C8-4746-BA7A-6B1659C5A50C}" destId="{39BEA4C8-1A35-4DF5-9198-C16A40FA2F68}" srcOrd="1" destOrd="0" parTransId="{426ADE50-4ABC-41AF-A03E-6D835E4FBD33}" sibTransId="{8BB3F323-91F3-47B6-B4DF-32C20599D043}"/>
    <dgm:cxn modelId="{0E1EDDF9-13A7-4447-B569-A0527B84D1E6}" type="presOf" srcId="{1BAE8DD4-8ED7-4336-BF2C-607F7A193FC3}" destId="{5CDE1BEC-C7FE-4AEF-8642-3D1D3764C7EB}" srcOrd="0" destOrd="0" presId="urn:microsoft.com/office/officeart/2018/5/layout/IconLeafLabelList"/>
    <dgm:cxn modelId="{89A78E67-72C5-449E-A6E0-D58B39D962CD}" type="presParOf" srcId="{7A9BB664-26FE-43AC-9032-66FCEBEC6E5C}" destId="{2AC380E8-0022-4536-9DAF-EE54F2E1B2AD}" srcOrd="0" destOrd="0" presId="urn:microsoft.com/office/officeart/2018/5/layout/IconLeafLabelList"/>
    <dgm:cxn modelId="{811FED3D-9614-4C54-811B-20F53083FF28}" type="presParOf" srcId="{2AC380E8-0022-4536-9DAF-EE54F2E1B2AD}" destId="{B79E52E2-8103-4697-A77A-2A6324EFCE5F}" srcOrd="0" destOrd="0" presId="urn:microsoft.com/office/officeart/2018/5/layout/IconLeafLabelList"/>
    <dgm:cxn modelId="{0DCE0DF8-5F9F-4CD8-AAD3-0B4166512B8A}" type="presParOf" srcId="{2AC380E8-0022-4536-9DAF-EE54F2E1B2AD}" destId="{072FAC03-8C51-4DB1-938C-FF876B588CAF}" srcOrd="1" destOrd="0" presId="urn:microsoft.com/office/officeart/2018/5/layout/IconLeafLabelList"/>
    <dgm:cxn modelId="{13A07FCD-1973-4589-8B6E-EA2E020284CD}" type="presParOf" srcId="{2AC380E8-0022-4536-9DAF-EE54F2E1B2AD}" destId="{49DCBA99-16E8-4009-ABFA-318EBCBCCED6}" srcOrd="2" destOrd="0" presId="urn:microsoft.com/office/officeart/2018/5/layout/IconLeafLabelList"/>
    <dgm:cxn modelId="{9E31E2C1-2F28-4DFC-8D20-3D1B2E5FE5B0}" type="presParOf" srcId="{2AC380E8-0022-4536-9DAF-EE54F2E1B2AD}" destId="{D0FAE265-EDF8-424A-A9B6-AF5F99DAC561}" srcOrd="3" destOrd="0" presId="urn:microsoft.com/office/officeart/2018/5/layout/IconLeafLabelList"/>
    <dgm:cxn modelId="{E73B416F-E1F8-4BD7-88FE-B214AF5856F3}" type="presParOf" srcId="{7A9BB664-26FE-43AC-9032-66FCEBEC6E5C}" destId="{B830502B-D7C6-4312-9C09-9CFD3B3E2E01}" srcOrd="1" destOrd="0" presId="urn:microsoft.com/office/officeart/2018/5/layout/IconLeafLabelList"/>
    <dgm:cxn modelId="{5F578E18-B312-491D-A324-2037B249BF0F}" type="presParOf" srcId="{7A9BB664-26FE-43AC-9032-66FCEBEC6E5C}" destId="{6B19183A-5B35-4524-A205-FFC34F1F0A2D}" srcOrd="2" destOrd="0" presId="urn:microsoft.com/office/officeart/2018/5/layout/IconLeafLabelList"/>
    <dgm:cxn modelId="{CF72161C-B9EA-48D2-8075-E2E1BA934353}" type="presParOf" srcId="{6B19183A-5B35-4524-A205-FFC34F1F0A2D}" destId="{177578A2-33BC-4856-BCB6-6F7D32D9E6FE}" srcOrd="0" destOrd="0" presId="urn:microsoft.com/office/officeart/2018/5/layout/IconLeafLabelList"/>
    <dgm:cxn modelId="{C8DFAE21-3D57-458E-AE35-F23E098A93CA}" type="presParOf" srcId="{6B19183A-5B35-4524-A205-FFC34F1F0A2D}" destId="{40603FE5-F1F6-495B-ACA6-CB847405B481}" srcOrd="1" destOrd="0" presId="urn:microsoft.com/office/officeart/2018/5/layout/IconLeafLabelList"/>
    <dgm:cxn modelId="{9B543523-8A73-4521-A214-7261E6BC9748}" type="presParOf" srcId="{6B19183A-5B35-4524-A205-FFC34F1F0A2D}" destId="{798CDEA2-15E3-4B50-966A-2DBED293BE1F}" srcOrd="2" destOrd="0" presId="urn:microsoft.com/office/officeart/2018/5/layout/IconLeafLabelList"/>
    <dgm:cxn modelId="{2BEE0C65-D5D8-4218-B678-42A661A7EB2E}" type="presParOf" srcId="{6B19183A-5B35-4524-A205-FFC34F1F0A2D}" destId="{F34D6898-EE5F-4959-B04E-06B0AA05C22A}" srcOrd="3" destOrd="0" presId="urn:microsoft.com/office/officeart/2018/5/layout/IconLeafLabelList"/>
    <dgm:cxn modelId="{E1A8A93F-F2B0-4894-ACAF-EE26F8591130}" type="presParOf" srcId="{7A9BB664-26FE-43AC-9032-66FCEBEC6E5C}" destId="{BDD52490-D2EE-448F-A3CD-B0BAF86DE3CF}" srcOrd="3" destOrd="0" presId="urn:microsoft.com/office/officeart/2018/5/layout/IconLeafLabelList"/>
    <dgm:cxn modelId="{B8CA15C3-BAFE-4C93-865C-FE19AA2CAE54}" type="presParOf" srcId="{7A9BB664-26FE-43AC-9032-66FCEBEC6E5C}" destId="{CCB19138-DC3E-4807-BE7E-46809941C028}" srcOrd="4" destOrd="0" presId="urn:microsoft.com/office/officeart/2018/5/layout/IconLeafLabelList"/>
    <dgm:cxn modelId="{B32463E3-2755-4A09-9497-641669320767}" type="presParOf" srcId="{CCB19138-DC3E-4807-BE7E-46809941C028}" destId="{5E923E82-9489-45F1-93D6-CE2BC945FF4B}" srcOrd="0" destOrd="0" presId="urn:microsoft.com/office/officeart/2018/5/layout/IconLeafLabelList"/>
    <dgm:cxn modelId="{7DDAAFCE-AC65-4BAB-ACE3-275DE6370467}" type="presParOf" srcId="{CCB19138-DC3E-4807-BE7E-46809941C028}" destId="{4D03DFF7-E7C9-4D96-96B7-6DD8FEB4F6F1}" srcOrd="1" destOrd="0" presId="urn:microsoft.com/office/officeart/2018/5/layout/IconLeafLabelList"/>
    <dgm:cxn modelId="{8D585985-A7E9-4EDD-8A2D-95A1FE7AFC51}" type="presParOf" srcId="{CCB19138-DC3E-4807-BE7E-46809941C028}" destId="{F15A69BA-8F60-499A-8139-BD3A41D3CAD6}" srcOrd="2" destOrd="0" presId="urn:microsoft.com/office/officeart/2018/5/layout/IconLeafLabelList"/>
    <dgm:cxn modelId="{5D689705-6591-438F-9FC4-051D5626ED3B}" type="presParOf" srcId="{CCB19138-DC3E-4807-BE7E-46809941C028}" destId="{5CDE1BEC-C7FE-4AEF-8642-3D1D3764C7EB}" srcOrd="3" destOrd="0" presId="urn:microsoft.com/office/officeart/2018/5/layout/IconLeafLabelList"/>
    <dgm:cxn modelId="{1A4D879C-9473-4B8F-A242-EA476DA7B765}" type="presParOf" srcId="{7A9BB664-26FE-43AC-9032-66FCEBEC6E5C}" destId="{EEBE6CFC-EC40-45B6-B709-3B5B8FC2A4DC}" srcOrd="5" destOrd="0" presId="urn:microsoft.com/office/officeart/2018/5/layout/IconLeafLabelList"/>
    <dgm:cxn modelId="{FF9DD1B4-F7E2-4A02-90E3-1DED6EF0E0DB}" type="presParOf" srcId="{7A9BB664-26FE-43AC-9032-66FCEBEC6E5C}" destId="{3809789E-A092-4A50-854F-EC3DB093A79B}" srcOrd="6" destOrd="0" presId="urn:microsoft.com/office/officeart/2018/5/layout/IconLeafLabelList"/>
    <dgm:cxn modelId="{FCC239DF-1DB8-4C98-9DB2-E5C2EFAFB8A5}" type="presParOf" srcId="{3809789E-A092-4A50-854F-EC3DB093A79B}" destId="{73DD4863-FC67-4008-A81B-91C31EEBE027}" srcOrd="0" destOrd="0" presId="urn:microsoft.com/office/officeart/2018/5/layout/IconLeafLabelList"/>
    <dgm:cxn modelId="{F105DCEB-A9E5-4455-AE6B-5B08B75D4358}" type="presParOf" srcId="{3809789E-A092-4A50-854F-EC3DB093A79B}" destId="{7142A668-16C8-4F6D-A8D8-75B3AE5B2160}" srcOrd="1" destOrd="0" presId="urn:microsoft.com/office/officeart/2018/5/layout/IconLeafLabelList"/>
    <dgm:cxn modelId="{F85B0311-CF52-4C03-B8A3-D5B0F2FD480F}" type="presParOf" srcId="{3809789E-A092-4A50-854F-EC3DB093A79B}" destId="{35686196-2D9E-452D-B376-3742550690C3}" srcOrd="2" destOrd="0" presId="urn:microsoft.com/office/officeart/2018/5/layout/IconLeafLabelList"/>
    <dgm:cxn modelId="{A84927FE-110D-481E-9567-3BB72280462E}" type="presParOf" srcId="{3809789E-A092-4A50-854F-EC3DB093A79B}" destId="{B0F6A912-5D73-4084-A025-B36496862B23}" srcOrd="3" destOrd="0" presId="urn:microsoft.com/office/officeart/2018/5/layout/IconLeafLabelList"/>
    <dgm:cxn modelId="{9FD728B3-0D7A-43B1-8E29-66FF06E7C59C}" type="presParOf" srcId="{7A9BB664-26FE-43AC-9032-66FCEBEC6E5C}" destId="{A53C91EA-4F3A-42FD-AEC1-5F32E2573B9E}" srcOrd="7" destOrd="0" presId="urn:microsoft.com/office/officeart/2018/5/layout/IconLeafLabelList"/>
    <dgm:cxn modelId="{E9047041-E68B-4D02-9C18-A6833E6FF1A9}" type="presParOf" srcId="{7A9BB664-26FE-43AC-9032-66FCEBEC6E5C}" destId="{19977A45-6E5C-457A-9D92-7106001EA32F}" srcOrd="8" destOrd="0" presId="urn:microsoft.com/office/officeart/2018/5/layout/IconLeafLabelList"/>
    <dgm:cxn modelId="{91F7BC9F-5D05-4EE8-A691-00F063407801}" type="presParOf" srcId="{19977A45-6E5C-457A-9D92-7106001EA32F}" destId="{B4D5C54A-F159-44FF-A453-5080FDB904B4}" srcOrd="0" destOrd="0" presId="urn:microsoft.com/office/officeart/2018/5/layout/IconLeafLabelList"/>
    <dgm:cxn modelId="{AF245CB0-CC8F-4CB7-9E12-0AB444FF13A5}" type="presParOf" srcId="{19977A45-6E5C-457A-9D92-7106001EA32F}" destId="{C5231163-6D35-4417-9506-6AFB20D795C0}" srcOrd="1" destOrd="0" presId="urn:microsoft.com/office/officeart/2018/5/layout/IconLeafLabelList"/>
    <dgm:cxn modelId="{574DBEB7-CDB8-4DC8-9446-B202FCB67108}" type="presParOf" srcId="{19977A45-6E5C-457A-9D92-7106001EA32F}" destId="{50C05839-6363-41F7-9FF6-6AE0B3DA66E9}" srcOrd="2" destOrd="0" presId="urn:microsoft.com/office/officeart/2018/5/layout/IconLeafLabelList"/>
    <dgm:cxn modelId="{4C7E2446-E36B-4482-805E-78FD5AD9598B}" type="presParOf" srcId="{19977A45-6E5C-457A-9D92-7106001EA32F}" destId="{4619A333-248C-4B14-9FDF-203FA18EAFD7}" srcOrd="3" destOrd="0" presId="urn:microsoft.com/office/officeart/2018/5/layout/IconLeafLabelLis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388A49-52C8-4746-BA7A-6B1659C5A50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ru-RU"/>
        </a:p>
      </dgm:t>
    </dgm:pt>
    <dgm:pt modelId="{49A73FC6-05FD-4FD1-9B54-CF88343570A9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Единая терминология</a:t>
          </a:r>
        </a:p>
      </dgm:t>
    </dgm:pt>
    <dgm:pt modelId="{2474511B-9CF5-4B3E-B5DD-D1BB336A60CB}" type="parTrans" cxnId="{E6447537-60F4-4B9D-8CA2-E8D6F4C3CA99}">
      <dgm:prSet/>
      <dgm:spPr/>
      <dgm:t>
        <a:bodyPr/>
        <a:lstStyle/>
        <a:p>
          <a:endParaRPr lang="ru-RU"/>
        </a:p>
      </dgm:t>
    </dgm:pt>
    <dgm:pt modelId="{A96213C2-9E10-4D15-A180-0C6D59FA98CA}" type="sibTrans" cxnId="{E6447537-60F4-4B9D-8CA2-E8D6F4C3CA99}">
      <dgm:prSet/>
      <dgm:spPr/>
      <dgm:t>
        <a:bodyPr/>
        <a:lstStyle/>
        <a:p>
          <a:endParaRPr lang="ru-RU"/>
        </a:p>
      </dgm:t>
    </dgm:pt>
    <dgm:pt modelId="{FA8972C8-039A-473A-90E4-D678587F68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Единый информационный документ</a:t>
          </a:r>
        </a:p>
      </dgm:t>
    </dgm:pt>
    <dgm:pt modelId="{6C5A77D1-8AB4-4BBF-8862-3DF1E6B07710}" type="parTrans" cxnId="{1C8DA871-EEC8-4436-9EDC-E65DE15CCCE4}">
      <dgm:prSet/>
      <dgm:spPr/>
      <dgm:t>
        <a:bodyPr/>
        <a:lstStyle/>
        <a:p>
          <a:endParaRPr lang="ru-RU"/>
        </a:p>
      </dgm:t>
    </dgm:pt>
    <dgm:pt modelId="{A5B3B237-06BE-4FC2-B1AB-7CBC7C662072}" type="sibTrans" cxnId="{1C8DA871-EEC8-4436-9EDC-E65DE15CCCE4}">
      <dgm:prSet/>
      <dgm:spPr/>
      <dgm:t>
        <a:bodyPr/>
        <a:lstStyle/>
        <a:p>
          <a:endParaRPr lang="ru-RU"/>
        </a:p>
      </dgm:t>
    </dgm:pt>
    <dgm:pt modelId="{8E8BF681-D6D6-4DB5-B350-BC5BFE890B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Единый стандарт раскрытия</a:t>
          </a:r>
        </a:p>
      </dgm:t>
    </dgm:pt>
    <dgm:pt modelId="{255D84AB-B2C0-48EA-97EA-FB2204FB56A8}" type="parTrans" cxnId="{13407F28-83B5-468F-8F63-A2FF5BF79BD8}">
      <dgm:prSet/>
      <dgm:spPr/>
      <dgm:t>
        <a:bodyPr/>
        <a:lstStyle/>
        <a:p>
          <a:endParaRPr lang="ru-RU"/>
        </a:p>
      </dgm:t>
    </dgm:pt>
    <dgm:pt modelId="{4720B67A-0F36-4DD4-BE03-B2ADC10C9CD8}" type="sibTrans" cxnId="{13407F28-83B5-468F-8F63-A2FF5BF79BD8}">
      <dgm:prSet/>
      <dgm:spPr/>
      <dgm:t>
        <a:bodyPr/>
        <a:lstStyle/>
        <a:p>
          <a:endParaRPr lang="ru-RU"/>
        </a:p>
      </dgm:t>
    </dgm:pt>
    <dgm:pt modelId="{7A9BB664-26FE-43AC-9032-66FCEBEC6E5C}" type="pres">
      <dgm:prSet presAssocID="{23388A49-52C8-4746-BA7A-6B1659C5A50C}" presName="root" presStyleCnt="0">
        <dgm:presLayoutVars>
          <dgm:dir/>
          <dgm:resizeHandles val="exact"/>
        </dgm:presLayoutVars>
      </dgm:prSet>
      <dgm:spPr/>
    </dgm:pt>
    <dgm:pt modelId="{2AC380E8-0022-4536-9DAF-EE54F2E1B2AD}" type="pres">
      <dgm:prSet presAssocID="{49A73FC6-05FD-4FD1-9B54-CF88343570A9}" presName="compNode" presStyleCnt="0"/>
      <dgm:spPr/>
    </dgm:pt>
    <dgm:pt modelId="{B79E52E2-8103-4697-A77A-2A6324EFCE5F}" type="pres">
      <dgm:prSet presAssocID="{49A73FC6-05FD-4FD1-9B54-CF88343570A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2FAC03-8C51-4DB1-938C-FF876B588CAF}" type="pres">
      <dgm:prSet presAssocID="{49A73FC6-05FD-4FD1-9B54-CF88343570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еть"/>
        </a:ext>
      </dgm:extLst>
    </dgm:pt>
    <dgm:pt modelId="{49DCBA99-16E8-4009-ABFA-318EBCBCCED6}" type="pres">
      <dgm:prSet presAssocID="{49A73FC6-05FD-4FD1-9B54-CF88343570A9}" presName="spaceRect" presStyleCnt="0"/>
      <dgm:spPr/>
    </dgm:pt>
    <dgm:pt modelId="{D0FAE265-EDF8-424A-A9B6-AF5F99DAC561}" type="pres">
      <dgm:prSet presAssocID="{49A73FC6-05FD-4FD1-9B54-CF88343570A9}" presName="textRect" presStyleLbl="revTx" presStyleIdx="0" presStyleCnt="3">
        <dgm:presLayoutVars>
          <dgm:chMax val="1"/>
          <dgm:chPref val="1"/>
        </dgm:presLayoutVars>
      </dgm:prSet>
      <dgm:spPr/>
    </dgm:pt>
    <dgm:pt modelId="{B830502B-D7C6-4312-9C09-9CFD3B3E2E01}" type="pres">
      <dgm:prSet presAssocID="{A96213C2-9E10-4D15-A180-0C6D59FA98CA}" presName="sibTrans" presStyleCnt="0"/>
      <dgm:spPr/>
    </dgm:pt>
    <dgm:pt modelId="{2482995B-2A0D-4C98-ACD9-B05E6B9B2CA0}" type="pres">
      <dgm:prSet presAssocID="{FA8972C8-039A-473A-90E4-D678587F6883}" presName="compNode" presStyleCnt="0"/>
      <dgm:spPr/>
    </dgm:pt>
    <dgm:pt modelId="{69A16A49-99DC-4A6E-B8B6-9D586B85521E}" type="pres">
      <dgm:prSet presAssocID="{FA8972C8-039A-473A-90E4-D678587F688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A6CEE1E-2164-40F5-B7BB-682FF9F53564}" type="pres">
      <dgm:prSet presAssocID="{FA8972C8-039A-473A-90E4-D678587F68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Документ"/>
        </a:ext>
      </dgm:extLst>
    </dgm:pt>
    <dgm:pt modelId="{EC4DF7DA-24CE-4154-ADAB-A071054569D6}" type="pres">
      <dgm:prSet presAssocID="{FA8972C8-039A-473A-90E4-D678587F6883}" presName="spaceRect" presStyleCnt="0"/>
      <dgm:spPr/>
    </dgm:pt>
    <dgm:pt modelId="{05C21B7F-596B-4FB0-8D7F-EA17FF482039}" type="pres">
      <dgm:prSet presAssocID="{FA8972C8-039A-473A-90E4-D678587F6883}" presName="textRect" presStyleLbl="revTx" presStyleIdx="1" presStyleCnt="3">
        <dgm:presLayoutVars>
          <dgm:chMax val="1"/>
          <dgm:chPref val="1"/>
        </dgm:presLayoutVars>
      </dgm:prSet>
      <dgm:spPr/>
    </dgm:pt>
    <dgm:pt modelId="{16787534-9320-4E6F-964B-61407AB7CB4F}" type="pres">
      <dgm:prSet presAssocID="{A5B3B237-06BE-4FC2-B1AB-7CBC7C662072}" presName="sibTrans" presStyleCnt="0"/>
      <dgm:spPr/>
    </dgm:pt>
    <dgm:pt modelId="{8122702F-AA1C-4705-8E51-C0A55A69F132}" type="pres">
      <dgm:prSet presAssocID="{8E8BF681-D6D6-4DB5-B350-BC5BFE890B42}" presName="compNode" presStyleCnt="0"/>
      <dgm:spPr/>
    </dgm:pt>
    <dgm:pt modelId="{980272A9-6D09-4364-8977-285A147A2DCD}" type="pres">
      <dgm:prSet presAssocID="{8E8BF681-D6D6-4DB5-B350-BC5BFE890B4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8B929B6-58FC-43FE-9FF3-CF6EE21EB4F4}" type="pres">
      <dgm:prSet presAssocID="{8E8BF681-D6D6-4DB5-B350-BC5BFE890B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вонок"/>
        </a:ext>
      </dgm:extLst>
    </dgm:pt>
    <dgm:pt modelId="{69AFCB9E-54C5-4A0D-864C-8B3F5884A1C0}" type="pres">
      <dgm:prSet presAssocID="{8E8BF681-D6D6-4DB5-B350-BC5BFE890B42}" presName="spaceRect" presStyleCnt="0"/>
      <dgm:spPr/>
    </dgm:pt>
    <dgm:pt modelId="{6180ACE0-EBDC-4F33-8DC7-2BF64ECFBB16}" type="pres">
      <dgm:prSet presAssocID="{8E8BF681-D6D6-4DB5-B350-BC5BFE890B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3407F28-83B5-468F-8F63-A2FF5BF79BD8}" srcId="{23388A49-52C8-4746-BA7A-6B1659C5A50C}" destId="{8E8BF681-D6D6-4DB5-B350-BC5BFE890B42}" srcOrd="2" destOrd="0" parTransId="{255D84AB-B2C0-48EA-97EA-FB2204FB56A8}" sibTransId="{4720B67A-0F36-4DD4-BE03-B2ADC10C9CD8}"/>
    <dgm:cxn modelId="{E6447537-60F4-4B9D-8CA2-E8D6F4C3CA99}" srcId="{23388A49-52C8-4746-BA7A-6B1659C5A50C}" destId="{49A73FC6-05FD-4FD1-9B54-CF88343570A9}" srcOrd="0" destOrd="0" parTransId="{2474511B-9CF5-4B3E-B5DD-D1BB336A60CB}" sibTransId="{A96213C2-9E10-4D15-A180-0C6D59FA98CA}"/>
    <dgm:cxn modelId="{1C8DA871-EEC8-4436-9EDC-E65DE15CCCE4}" srcId="{23388A49-52C8-4746-BA7A-6B1659C5A50C}" destId="{FA8972C8-039A-473A-90E4-D678587F6883}" srcOrd="1" destOrd="0" parTransId="{6C5A77D1-8AB4-4BBF-8862-3DF1E6B07710}" sibTransId="{A5B3B237-06BE-4FC2-B1AB-7CBC7C662072}"/>
    <dgm:cxn modelId="{1C4DEE58-BE12-4418-A704-763E7EBE06B8}" type="presOf" srcId="{8E8BF681-D6D6-4DB5-B350-BC5BFE890B42}" destId="{6180ACE0-EBDC-4F33-8DC7-2BF64ECFBB16}" srcOrd="0" destOrd="0" presId="urn:microsoft.com/office/officeart/2018/5/layout/IconLeafLabelList"/>
    <dgm:cxn modelId="{38947E90-24B8-447C-A698-6113809477F3}" type="presOf" srcId="{FA8972C8-039A-473A-90E4-D678587F6883}" destId="{05C21B7F-596B-4FB0-8D7F-EA17FF482039}" srcOrd="0" destOrd="0" presId="urn:microsoft.com/office/officeart/2018/5/layout/IconLeafLabelList"/>
    <dgm:cxn modelId="{45B52E95-27B9-4775-AB3E-D7E97E4D241C}" type="presOf" srcId="{49A73FC6-05FD-4FD1-9B54-CF88343570A9}" destId="{D0FAE265-EDF8-424A-A9B6-AF5F99DAC561}" srcOrd="0" destOrd="0" presId="urn:microsoft.com/office/officeart/2018/5/layout/IconLeafLabelList"/>
    <dgm:cxn modelId="{AD956EBB-09A0-42FC-ABC6-22604039623E}" type="presOf" srcId="{23388A49-52C8-4746-BA7A-6B1659C5A50C}" destId="{7A9BB664-26FE-43AC-9032-66FCEBEC6E5C}" srcOrd="0" destOrd="0" presId="urn:microsoft.com/office/officeart/2018/5/layout/IconLeafLabelList"/>
    <dgm:cxn modelId="{89A78E67-72C5-449E-A6E0-D58B39D962CD}" type="presParOf" srcId="{7A9BB664-26FE-43AC-9032-66FCEBEC6E5C}" destId="{2AC380E8-0022-4536-9DAF-EE54F2E1B2AD}" srcOrd="0" destOrd="0" presId="urn:microsoft.com/office/officeart/2018/5/layout/IconLeafLabelList"/>
    <dgm:cxn modelId="{811FED3D-9614-4C54-811B-20F53083FF28}" type="presParOf" srcId="{2AC380E8-0022-4536-9DAF-EE54F2E1B2AD}" destId="{B79E52E2-8103-4697-A77A-2A6324EFCE5F}" srcOrd="0" destOrd="0" presId="urn:microsoft.com/office/officeart/2018/5/layout/IconLeafLabelList"/>
    <dgm:cxn modelId="{0DCE0DF8-5F9F-4CD8-AAD3-0B4166512B8A}" type="presParOf" srcId="{2AC380E8-0022-4536-9DAF-EE54F2E1B2AD}" destId="{072FAC03-8C51-4DB1-938C-FF876B588CAF}" srcOrd="1" destOrd="0" presId="urn:microsoft.com/office/officeart/2018/5/layout/IconLeafLabelList"/>
    <dgm:cxn modelId="{13A07FCD-1973-4589-8B6E-EA2E020284CD}" type="presParOf" srcId="{2AC380E8-0022-4536-9DAF-EE54F2E1B2AD}" destId="{49DCBA99-16E8-4009-ABFA-318EBCBCCED6}" srcOrd="2" destOrd="0" presId="urn:microsoft.com/office/officeart/2018/5/layout/IconLeafLabelList"/>
    <dgm:cxn modelId="{9E31E2C1-2F28-4DFC-8D20-3D1B2E5FE5B0}" type="presParOf" srcId="{2AC380E8-0022-4536-9DAF-EE54F2E1B2AD}" destId="{D0FAE265-EDF8-424A-A9B6-AF5F99DAC561}" srcOrd="3" destOrd="0" presId="urn:microsoft.com/office/officeart/2018/5/layout/IconLeafLabelList"/>
    <dgm:cxn modelId="{E73B416F-E1F8-4BD7-88FE-B214AF5856F3}" type="presParOf" srcId="{7A9BB664-26FE-43AC-9032-66FCEBEC6E5C}" destId="{B830502B-D7C6-4312-9C09-9CFD3B3E2E01}" srcOrd="1" destOrd="0" presId="urn:microsoft.com/office/officeart/2018/5/layout/IconLeafLabelList"/>
    <dgm:cxn modelId="{350430E7-D770-4BF4-920B-A41DE7918B9C}" type="presParOf" srcId="{7A9BB664-26FE-43AC-9032-66FCEBEC6E5C}" destId="{2482995B-2A0D-4C98-ACD9-B05E6B9B2CA0}" srcOrd="2" destOrd="0" presId="urn:microsoft.com/office/officeart/2018/5/layout/IconLeafLabelList"/>
    <dgm:cxn modelId="{474AC063-077F-459F-8D32-3B5C24455CDB}" type="presParOf" srcId="{2482995B-2A0D-4C98-ACD9-B05E6B9B2CA0}" destId="{69A16A49-99DC-4A6E-B8B6-9D586B85521E}" srcOrd="0" destOrd="0" presId="urn:microsoft.com/office/officeart/2018/5/layout/IconLeafLabelList"/>
    <dgm:cxn modelId="{3C99E1DF-1CD8-4C66-9D82-A302FB357B96}" type="presParOf" srcId="{2482995B-2A0D-4C98-ACD9-B05E6B9B2CA0}" destId="{1A6CEE1E-2164-40F5-B7BB-682FF9F53564}" srcOrd="1" destOrd="0" presId="urn:microsoft.com/office/officeart/2018/5/layout/IconLeafLabelList"/>
    <dgm:cxn modelId="{4BB1BB1E-97FD-4E0F-9579-C8E9F6C75E4D}" type="presParOf" srcId="{2482995B-2A0D-4C98-ACD9-B05E6B9B2CA0}" destId="{EC4DF7DA-24CE-4154-ADAB-A071054569D6}" srcOrd="2" destOrd="0" presId="urn:microsoft.com/office/officeart/2018/5/layout/IconLeafLabelList"/>
    <dgm:cxn modelId="{40E8B6A2-933E-49A2-B956-51B76B5CA139}" type="presParOf" srcId="{2482995B-2A0D-4C98-ACD9-B05E6B9B2CA0}" destId="{05C21B7F-596B-4FB0-8D7F-EA17FF482039}" srcOrd="3" destOrd="0" presId="urn:microsoft.com/office/officeart/2018/5/layout/IconLeafLabelList"/>
    <dgm:cxn modelId="{6E0870B3-134D-48CC-8D2F-D2C1C321A623}" type="presParOf" srcId="{7A9BB664-26FE-43AC-9032-66FCEBEC6E5C}" destId="{16787534-9320-4E6F-964B-61407AB7CB4F}" srcOrd="3" destOrd="0" presId="urn:microsoft.com/office/officeart/2018/5/layout/IconLeafLabelList"/>
    <dgm:cxn modelId="{C009A757-3237-43FE-98B1-35222918DE11}" type="presParOf" srcId="{7A9BB664-26FE-43AC-9032-66FCEBEC6E5C}" destId="{8122702F-AA1C-4705-8E51-C0A55A69F132}" srcOrd="4" destOrd="0" presId="urn:microsoft.com/office/officeart/2018/5/layout/IconLeafLabelList"/>
    <dgm:cxn modelId="{56D72957-8A16-4DC0-83B3-775F49F415B9}" type="presParOf" srcId="{8122702F-AA1C-4705-8E51-C0A55A69F132}" destId="{980272A9-6D09-4364-8977-285A147A2DCD}" srcOrd="0" destOrd="0" presId="urn:microsoft.com/office/officeart/2018/5/layout/IconLeafLabelList"/>
    <dgm:cxn modelId="{158DF29E-5A42-482F-AA4D-E4D41D86862B}" type="presParOf" srcId="{8122702F-AA1C-4705-8E51-C0A55A69F132}" destId="{F8B929B6-58FC-43FE-9FF3-CF6EE21EB4F4}" srcOrd="1" destOrd="0" presId="urn:microsoft.com/office/officeart/2018/5/layout/IconLeafLabelList"/>
    <dgm:cxn modelId="{FF2A2CEC-7EA1-4AA8-BF24-261C29ACCA1A}" type="presParOf" srcId="{8122702F-AA1C-4705-8E51-C0A55A69F132}" destId="{69AFCB9E-54C5-4A0D-864C-8B3F5884A1C0}" srcOrd="2" destOrd="0" presId="urn:microsoft.com/office/officeart/2018/5/layout/IconLeafLabelList"/>
    <dgm:cxn modelId="{BE00458C-9789-496D-872E-086BE56C2FC0}" type="presParOf" srcId="{8122702F-AA1C-4705-8E51-C0A55A69F132}" destId="{6180ACE0-EBDC-4F33-8DC7-2BF64ECFBB16}" srcOrd="3" destOrd="0" presId="urn:microsoft.com/office/officeart/2018/5/layout/IconLeafLabelLis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F774EA-DDD9-40AA-A501-AF3401D11A46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DBC3B9-A07B-4139-9955-1755C8E25031}">
      <dgm:prSet phldrT="[Текст]"/>
      <dgm:spPr/>
      <dgm:t>
        <a:bodyPr/>
        <a:lstStyle/>
        <a:p>
          <a:r>
            <a:rPr lang="ru-RU" dirty="0"/>
            <a:t>Монопольный контроль интерфейсов</a:t>
          </a:r>
        </a:p>
      </dgm:t>
    </dgm:pt>
    <dgm:pt modelId="{F8708BF9-3D6F-4BE8-B003-01E1CB41B822}" type="parTrans" cxnId="{CCB7D48E-6621-4F12-94D4-564536A7A0C1}">
      <dgm:prSet/>
      <dgm:spPr/>
      <dgm:t>
        <a:bodyPr/>
        <a:lstStyle/>
        <a:p>
          <a:endParaRPr lang="ru-RU"/>
        </a:p>
      </dgm:t>
    </dgm:pt>
    <dgm:pt modelId="{4D42FCA8-04D7-4956-BB06-D4B7E37770B2}" type="sibTrans" cxnId="{CCB7D48E-6621-4F12-94D4-564536A7A0C1}">
      <dgm:prSet/>
      <dgm:spPr/>
      <dgm:t>
        <a:bodyPr/>
        <a:lstStyle/>
        <a:p>
          <a:endParaRPr lang="ru-RU"/>
        </a:p>
      </dgm:t>
    </dgm:pt>
    <dgm:pt modelId="{A30CC7E8-295D-4018-A08A-44F005736D0B}">
      <dgm:prSet phldrT="[Текст]"/>
      <dgm:spPr/>
      <dgm:t>
        <a:bodyPr/>
        <a:lstStyle/>
        <a:p>
          <a:r>
            <a:rPr lang="ru-RU" dirty="0"/>
            <a:t>Дело в вертикальной монополизации</a:t>
          </a:r>
        </a:p>
      </dgm:t>
    </dgm:pt>
    <dgm:pt modelId="{BFBF1002-2928-49D2-945C-8555A3B688C7}" type="parTrans" cxnId="{01F02726-85A5-474B-927D-ACB8E029BA45}">
      <dgm:prSet/>
      <dgm:spPr/>
      <dgm:t>
        <a:bodyPr/>
        <a:lstStyle/>
        <a:p>
          <a:endParaRPr lang="ru-RU"/>
        </a:p>
      </dgm:t>
    </dgm:pt>
    <dgm:pt modelId="{8100D9C2-2008-48AC-814C-49945BC00AE3}" type="sibTrans" cxnId="{01F02726-85A5-474B-927D-ACB8E029BA45}">
      <dgm:prSet/>
      <dgm:spPr/>
      <dgm:t>
        <a:bodyPr/>
        <a:lstStyle/>
        <a:p>
          <a:endParaRPr lang="ru-RU"/>
        </a:p>
      </dgm:t>
    </dgm:pt>
    <dgm:pt modelId="{5EE54457-3539-4904-BABB-D24837BB3D0F}">
      <dgm:prSet phldrT="[Текст]"/>
      <dgm:spPr/>
      <dgm:t>
        <a:bodyPr/>
        <a:lstStyle/>
        <a:p>
          <a:r>
            <a:rPr lang="ru-RU" dirty="0"/>
            <a:t>Малое разнообразие интерфейсов</a:t>
          </a:r>
        </a:p>
      </dgm:t>
    </dgm:pt>
    <dgm:pt modelId="{01201D0F-343A-4FBA-B4B1-52B9FAA099D6}" type="parTrans" cxnId="{776DDDB1-1930-44E4-933E-EE3BE4979128}">
      <dgm:prSet/>
      <dgm:spPr/>
      <dgm:t>
        <a:bodyPr/>
        <a:lstStyle/>
        <a:p>
          <a:endParaRPr lang="ru-RU"/>
        </a:p>
      </dgm:t>
    </dgm:pt>
    <dgm:pt modelId="{D55D3312-B9CD-4CF6-A013-65730D46F6B6}" type="sibTrans" cxnId="{776DDDB1-1930-44E4-933E-EE3BE4979128}">
      <dgm:prSet/>
      <dgm:spPr/>
      <dgm:t>
        <a:bodyPr/>
        <a:lstStyle/>
        <a:p>
          <a:endParaRPr lang="ru-RU"/>
        </a:p>
      </dgm:t>
    </dgm:pt>
    <dgm:pt modelId="{075DAC71-3C4E-42D5-B596-7EB97CBC9223}" type="pres">
      <dgm:prSet presAssocID="{43F774EA-DDD9-40AA-A501-AF3401D11A46}" presName="diagram" presStyleCnt="0">
        <dgm:presLayoutVars>
          <dgm:dir/>
          <dgm:resizeHandles val="exact"/>
        </dgm:presLayoutVars>
      </dgm:prSet>
      <dgm:spPr/>
    </dgm:pt>
    <dgm:pt modelId="{0B576DF3-6357-48FE-AA6D-51B64FD268B1}" type="pres">
      <dgm:prSet presAssocID="{8EDBC3B9-A07B-4139-9955-1755C8E25031}" presName="node" presStyleLbl="node1" presStyleIdx="0" presStyleCnt="3">
        <dgm:presLayoutVars>
          <dgm:bulletEnabled val="1"/>
        </dgm:presLayoutVars>
      </dgm:prSet>
      <dgm:spPr/>
    </dgm:pt>
    <dgm:pt modelId="{CAF1D5EE-51D1-4808-B21B-100EF7D717B7}" type="pres">
      <dgm:prSet presAssocID="{4D42FCA8-04D7-4956-BB06-D4B7E37770B2}" presName="sibTrans" presStyleCnt="0"/>
      <dgm:spPr/>
    </dgm:pt>
    <dgm:pt modelId="{C082E4DD-C21A-4003-8212-732EF2590DA2}" type="pres">
      <dgm:prSet presAssocID="{5EE54457-3539-4904-BABB-D24837BB3D0F}" presName="node" presStyleLbl="node1" presStyleIdx="1" presStyleCnt="3">
        <dgm:presLayoutVars>
          <dgm:bulletEnabled val="1"/>
        </dgm:presLayoutVars>
      </dgm:prSet>
      <dgm:spPr/>
    </dgm:pt>
    <dgm:pt modelId="{3446A0AD-D298-413D-8861-DF8575B8F20B}" type="pres">
      <dgm:prSet presAssocID="{D55D3312-B9CD-4CF6-A013-65730D46F6B6}" presName="sibTrans" presStyleCnt="0"/>
      <dgm:spPr/>
    </dgm:pt>
    <dgm:pt modelId="{B9AE76F7-22BF-4093-ACB6-C794FB23E922}" type="pres">
      <dgm:prSet presAssocID="{A30CC7E8-295D-4018-A08A-44F005736D0B}" presName="node" presStyleLbl="node1" presStyleIdx="2" presStyleCnt="3">
        <dgm:presLayoutVars>
          <dgm:bulletEnabled val="1"/>
        </dgm:presLayoutVars>
      </dgm:prSet>
      <dgm:spPr/>
    </dgm:pt>
  </dgm:ptLst>
  <dgm:cxnLst>
    <dgm:cxn modelId="{01F02726-85A5-474B-927D-ACB8E029BA45}" srcId="{43F774EA-DDD9-40AA-A501-AF3401D11A46}" destId="{A30CC7E8-295D-4018-A08A-44F005736D0B}" srcOrd="2" destOrd="0" parTransId="{BFBF1002-2928-49D2-945C-8555A3B688C7}" sibTransId="{8100D9C2-2008-48AC-814C-49945BC00AE3}"/>
    <dgm:cxn modelId="{6683242D-0868-42DF-8F6E-0B65D12D18F9}" type="presOf" srcId="{43F774EA-DDD9-40AA-A501-AF3401D11A46}" destId="{075DAC71-3C4E-42D5-B596-7EB97CBC9223}" srcOrd="0" destOrd="0" presId="urn:microsoft.com/office/officeart/2005/8/layout/default"/>
    <dgm:cxn modelId="{69D85F37-6DFE-4033-B86A-1DF40319B52A}" type="presOf" srcId="{8EDBC3B9-A07B-4139-9955-1755C8E25031}" destId="{0B576DF3-6357-48FE-AA6D-51B64FD268B1}" srcOrd="0" destOrd="0" presId="urn:microsoft.com/office/officeart/2005/8/layout/default"/>
    <dgm:cxn modelId="{6214BC63-8EBD-4CD7-9179-B9B2F467F45E}" type="presOf" srcId="{A30CC7E8-295D-4018-A08A-44F005736D0B}" destId="{B9AE76F7-22BF-4093-ACB6-C794FB23E922}" srcOrd="0" destOrd="0" presId="urn:microsoft.com/office/officeart/2005/8/layout/default"/>
    <dgm:cxn modelId="{5FF62084-BCCD-4595-9F63-C07188709EF1}" type="presOf" srcId="{5EE54457-3539-4904-BABB-D24837BB3D0F}" destId="{C082E4DD-C21A-4003-8212-732EF2590DA2}" srcOrd="0" destOrd="0" presId="urn:microsoft.com/office/officeart/2005/8/layout/default"/>
    <dgm:cxn modelId="{CCB7D48E-6621-4F12-94D4-564536A7A0C1}" srcId="{43F774EA-DDD9-40AA-A501-AF3401D11A46}" destId="{8EDBC3B9-A07B-4139-9955-1755C8E25031}" srcOrd="0" destOrd="0" parTransId="{F8708BF9-3D6F-4BE8-B003-01E1CB41B822}" sibTransId="{4D42FCA8-04D7-4956-BB06-D4B7E37770B2}"/>
    <dgm:cxn modelId="{776DDDB1-1930-44E4-933E-EE3BE4979128}" srcId="{43F774EA-DDD9-40AA-A501-AF3401D11A46}" destId="{5EE54457-3539-4904-BABB-D24837BB3D0F}" srcOrd="1" destOrd="0" parTransId="{01201D0F-343A-4FBA-B4B1-52B9FAA099D6}" sibTransId="{D55D3312-B9CD-4CF6-A013-65730D46F6B6}"/>
    <dgm:cxn modelId="{CEBDF3D5-1DD3-4DD0-8D66-C9E9B1EC50D4}" type="presParOf" srcId="{075DAC71-3C4E-42D5-B596-7EB97CBC9223}" destId="{0B576DF3-6357-48FE-AA6D-51B64FD268B1}" srcOrd="0" destOrd="0" presId="urn:microsoft.com/office/officeart/2005/8/layout/default"/>
    <dgm:cxn modelId="{47378713-147D-4978-8A85-D1F825FB5CAD}" type="presParOf" srcId="{075DAC71-3C4E-42D5-B596-7EB97CBC9223}" destId="{CAF1D5EE-51D1-4808-B21B-100EF7D717B7}" srcOrd="1" destOrd="0" presId="urn:microsoft.com/office/officeart/2005/8/layout/default"/>
    <dgm:cxn modelId="{5455A860-3B96-47C9-B24D-7610D53DC110}" type="presParOf" srcId="{075DAC71-3C4E-42D5-B596-7EB97CBC9223}" destId="{C082E4DD-C21A-4003-8212-732EF2590DA2}" srcOrd="2" destOrd="0" presId="urn:microsoft.com/office/officeart/2005/8/layout/default"/>
    <dgm:cxn modelId="{135BAFBA-DA8C-4642-8BA0-95A9DA22CE78}" type="presParOf" srcId="{075DAC71-3C4E-42D5-B596-7EB97CBC9223}" destId="{3446A0AD-D298-413D-8861-DF8575B8F20B}" srcOrd="3" destOrd="0" presId="urn:microsoft.com/office/officeart/2005/8/layout/default"/>
    <dgm:cxn modelId="{9BFF4DF1-9A0B-47E8-80B9-FB8353F7099C}" type="presParOf" srcId="{075DAC71-3C4E-42D5-B596-7EB97CBC9223}" destId="{B9AE76F7-22BF-4093-ACB6-C794FB23E92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F2E0DC-5D9D-4FB1-B967-87E3D5E9DA5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1736EE-BD96-405B-AE16-F46B7E4BB492}">
      <dgm:prSet/>
      <dgm:spPr/>
      <dgm:t>
        <a:bodyPr/>
        <a:lstStyle/>
        <a:p>
          <a:endParaRPr lang="ru-RU"/>
        </a:p>
      </dgm:t>
    </dgm:pt>
    <dgm:pt modelId="{CDE8DDDF-02BD-49D6-ADC3-B9D79AF9380F}" type="parTrans" cxnId="{FA306F9D-F375-43C1-A64B-C019DDF4D2DD}">
      <dgm:prSet/>
      <dgm:spPr/>
      <dgm:t>
        <a:bodyPr/>
        <a:lstStyle/>
        <a:p>
          <a:endParaRPr lang="ru-RU"/>
        </a:p>
      </dgm:t>
    </dgm:pt>
    <dgm:pt modelId="{711B4E88-A661-40E6-B5DB-F9EA1D9B89F0}" type="sibTrans" cxnId="{FA306F9D-F375-43C1-A64B-C019DDF4D2DD}">
      <dgm:prSet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644BF6-7F5D-4863-A6CE-E37F6BD46998}">
      <dgm:prSet phldrT="[Текст]" phldr="1"/>
      <dgm:spPr/>
      <dgm:t>
        <a:bodyPr/>
        <a:lstStyle/>
        <a:p>
          <a:endParaRPr lang="ru-RU"/>
        </a:p>
      </dgm:t>
    </dgm:pt>
    <dgm:pt modelId="{33D85CE1-4ADB-413B-A213-29847AE58699}" type="parTrans" cxnId="{778557FB-DEBB-4C29-AB9D-32A468591A8F}">
      <dgm:prSet/>
      <dgm:spPr/>
      <dgm:t>
        <a:bodyPr/>
        <a:lstStyle/>
        <a:p>
          <a:endParaRPr lang="ru-RU"/>
        </a:p>
      </dgm:t>
    </dgm:pt>
    <dgm:pt modelId="{A08D1536-74F6-4B49-93DC-13305F53A3E4}" type="sibTrans" cxnId="{778557FB-DEBB-4C29-AB9D-32A468591A8F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AF2C0C-AAB5-4ED5-9D84-7AC1FDDF3AD7}">
      <dgm:prSet phldrT="[Текст]" phldr="1"/>
      <dgm:spPr/>
      <dgm:t>
        <a:bodyPr/>
        <a:lstStyle/>
        <a:p>
          <a:endParaRPr lang="ru-RU"/>
        </a:p>
      </dgm:t>
    </dgm:pt>
    <dgm:pt modelId="{8CDC2491-0282-4495-9BAD-1AE9AD7A1E7F}" type="parTrans" cxnId="{1174D16B-9446-4EC1-9DF0-A3A1308D61FB}">
      <dgm:prSet/>
      <dgm:spPr/>
      <dgm:t>
        <a:bodyPr/>
        <a:lstStyle/>
        <a:p>
          <a:endParaRPr lang="ru-RU"/>
        </a:p>
      </dgm:t>
    </dgm:pt>
    <dgm:pt modelId="{500B03AB-3B26-44A7-B0ED-E4C91E579B17}" type="sibTrans" cxnId="{1174D16B-9446-4EC1-9DF0-A3A1308D61FB}">
      <dgm:prSet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388C1E-84DD-4FAF-8359-1180CFC1C641}">
      <dgm:prSet phldrT="[Текст]" phldr="1"/>
      <dgm:spPr/>
      <dgm:t>
        <a:bodyPr/>
        <a:lstStyle/>
        <a:p>
          <a:endParaRPr lang="ru-RU" dirty="0"/>
        </a:p>
      </dgm:t>
    </dgm:pt>
    <dgm:pt modelId="{02F8E62B-8E10-4E08-B99E-FDCB57C4FB8B}" type="parTrans" cxnId="{49604957-5D7E-4020-B506-96B89DE4CB66}">
      <dgm:prSet/>
      <dgm:spPr/>
      <dgm:t>
        <a:bodyPr/>
        <a:lstStyle/>
        <a:p>
          <a:endParaRPr lang="ru-RU"/>
        </a:p>
      </dgm:t>
    </dgm:pt>
    <dgm:pt modelId="{42E0868A-1D1F-4DD6-8AD4-A45C6DD4F119}" type="sibTrans" cxnId="{49604957-5D7E-4020-B506-96B89DE4CB66}">
      <dgm:prSet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4EC890-97F0-4525-BC86-205C2C629B68}" type="pres">
      <dgm:prSet presAssocID="{1DF2E0DC-5D9D-4FB1-B967-87E3D5E9DA5F}" presName="Name0" presStyleCnt="0">
        <dgm:presLayoutVars>
          <dgm:chMax val="7"/>
          <dgm:chPref val="7"/>
          <dgm:dir/>
        </dgm:presLayoutVars>
      </dgm:prSet>
      <dgm:spPr/>
    </dgm:pt>
    <dgm:pt modelId="{CFC103F7-BE1E-4AF0-B838-1F4A72058F6E}" type="pres">
      <dgm:prSet presAssocID="{1DF2E0DC-5D9D-4FB1-B967-87E3D5E9DA5F}" presName="Name1" presStyleCnt="0"/>
      <dgm:spPr/>
    </dgm:pt>
    <dgm:pt modelId="{D8928829-9969-4889-B001-743B099239F6}" type="pres">
      <dgm:prSet presAssocID="{711B4E88-A661-40E6-B5DB-F9EA1D9B89F0}" presName="picture_1" presStyleCnt="0"/>
      <dgm:spPr/>
    </dgm:pt>
    <dgm:pt modelId="{DB768326-3300-4A02-9446-E70A0345BEFE}" type="pres">
      <dgm:prSet presAssocID="{711B4E88-A661-40E6-B5DB-F9EA1D9B89F0}" presName="pictureRepeatNode" presStyleLbl="alignImgPlace1" presStyleIdx="0" presStyleCnt="4"/>
      <dgm:spPr/>
    </dgm:pt>
    <dgm:pt modelId="{5F9CDDBB-78B9-4F84-A8DD-B136BEDC3E82}" type="pres">
      <dgm:prSet presAssocID="{1D1736EE-BD96-405B-AE16-F46B7E4BB492}" presName="text_1" presStyleLbl="node1" presStyleIdx="0" presStyleCnt="0">
        <dgm:presLayoutVars>
          <dgm:bulletEnabled val="1"/>
        </dgm:presLayoutVars>
      </dgm:prSet>
      <dgm:spPr/>
    </dgm:pt>
    <dgm:pt modelId="{AF39ADBC-4FE1-478D-A19B-FF76D87C704A}" type="pres">
      <dgm:prSet presAssocID="{A08D1536-74F6-4B49-93DC-13305F53A3E4}" presName="picture_2" presStyleCnt="0"/>
      <dgm:spPr/>
    </dgm:pt>
    <dgm:pt modelId="{133015F0-9D9F-4553-A0B1-5BDA48925537}" type="pres">
      <dgm:prSet presAssocID="{A08D1536-74F6-4B49-93DC-13305F53A3E4}" presName="pictureRepeatNode" presStyleLbl="alignImgPlace1" presStyleIdx="1" presStyleCnt="4"/>
      <dgm:spPr/>
    </dgm:pt>
    <dgm:pt modelId="{16B1B0AE-CCF7-4259-ABEB-6CC239926748}" type="pres">
      <dgm:prSet presAssocID="{A4644BF6-7F5D-4863-A6CE-E37F6BD46998}" presName="line_2" presStyleLbl="parChTrans1D1" presStyleIdx="0" presStyleCnt="3"/>
      <dgm:spPr/>
    </dgm:pt>
    <dgm:pt modelId="{BD5933E3-11CA-4D1F-AAF8-566FB3553447}" type="pres">
      <dgm:prSet presAssocID="{A4644BF6-7F5D-4863-A6CE-E37F6BD46998}" presName="textparent_2" presStyleLbl="node1" presStyleIdx="0" presStyleCnt="0"/>
      <dgm:spPr/>
    </dgm:pt>
    <dgm:pt modelId="{FB85D768-27F6-4B50-A4BE-E84A8888DBEB}" type="pres">
      <dgm:prSet presAssocID="{A4644BF6-7F5D-4863-A6CE-E37F6BD46998}" presName="text_2" presStyleLbl="revTx" presStyleIdx="0" presStyleCnt="3">
        <dgm:presLayoutVars>
          <dgm:bulletEnabled val="1"/>
        </dgm:presLayoutVars>
      </dgm:prSet>
      <dgm:spPr/>
    </dgm:pt>
    <dgm:pt modelId="{A662A254-D9A6-4B00-A359-60A6B65E7AFC}" type="pres">
      <dgm:prSet presAssocID="{500B03AB-3B26-44A7-B0ED-E4C91E579B17}" presName="picture_3" presStyleCnt="0"/>
      <dgm:spPr/>
    </dgm:pt>
    <dgm:pt modelId="{AD9BD395-B601-4191-A47A-6CCA3BDBA8E5}" type="pres">
      <dgm:prSet presAssocID="{500B03AB-3B26-44A7-B0ED-E4C91E579B17}" presName="pictureRepeatNode" presStyleLbl="alignImgPlace1" presStyleIdx="2" presStyleCnt="4"/>
      <dgm:spPr/>
    </dgm:pt>
    <dgm:pt modelId="{849D3FBB-3781-4280-B22D-E2E137C2BC6A}" type="pres">
      <dgm:prSet presAssocID="{5EAF2C0C-AAB5-4ED5-9D84-7AC1FDDF3AD7}" presName="line_3" presStyleLbl="parChTrans1D1" presStyleIdx="1" presStyleCnt="3"/>
      <dgm:spPr/>
    </dgm:pt>
    <dgm:pt modelId="{3041766D-CE63-4548-9104-82E955900A92}" type="pres">
      <dgm:prSet presAssocID="{5EAF2C0C-AAB5-4ED5-9D84-7AC1FDDF3AD7}" presName="textparent_3" presStyleLbl="node1" presStyleIdx="0" presStyleCnt="0"/>
      <dgm:spPr/>
    </dgm:pt>
    <dgm:pt modelId="{EB78751F-7A1C-4299-88E6-6085CBC1C532}" type="pres">
      <dgm:prSet presAssocID="{5EAF2C0C-AAB5-4ED5-9D84-7AC1FDDF3AD7}" presName="text_3" presStyleLbl="revTx" presStyleIdx="1" presStyleCnt="3">
        <dgm:presLayoutVars>
          <dgm:bulletEnabled val="1"/>
        </dgm:presLayoutVars>
      </dgm:prSet>
      <dgm:spPr/>
    </dgm:pt>
    <dgm:pt modelId="{FEC4BD75-378B-44C3-98AA-C51FB632F936}" type="pres">
      <dgm:prSet presAssocID="{42E0868A-1D1F-4DD6-8AD4-A45C6DD4F119}" presName="picture_4" presStyleCnt="0"/>
      <dgm:spPr/>
    </dgm:pt>
    <dgm:pt modelId="{AD42DFD4-BC9A-4F97-AB30-BCC433781015}" type="pres">
      <dgm:prSet presAssocID="{42E0868A-1D1F-4DD6-8AD4-A45C6DD4F119}" presName="pictureRepeatNode" presStyleLbl="alignImgPlace1" presStyleIdx="3" presStyleCnt="4"/>
      <dgm:spPr/>
    </dgm:pt>
    <dgm:pt modelId="{DE064355-56F3-456C-AC5A-D985C1D16B4A}" type="pres">
      <dgm:prSet presAssocID="{97388C1E-84DD-4FAF-8359-1180CFC1C641}" presName="line_4" presStyleLbl="parChTrans1D1" presStyleIdx="2" presStyleCnt="3"/>
      <dgm:spPr/>
    </dgm:pt>
    <dgm:pt modelId="{30947E8D-9EA2-42C5-921D-5B95A91E6C95}" type="pres">
      <dgm:prSet presAssocID="{97388C1E-84DD-4FAF-8359-1180CFC1C641}" presName="textparent_4" presStyleLbl="node1" presStyleIdx="0" presStyleCnt="0"/>
      <dgm:spPr/>
    </dgm:pt>
    <dgm:pt modelId="{94B86760-C144-45D3-8142-F475A8CE5FCD}" type="pres">
      <dgm:prSet presAssocID="{97388C1E-84DD-4FAF-8359-1180CFC1C641}" presName="text_4" presStyleLbl="revTx" presStyleIdx="2" presStyleCnt="3">
        <dgm:presLayoutVars>
          <dgm:bulletEnabled val="1"/>
        </dgm:presLayoutVars>
      </dgm:prSet>
      <dgm:spPr/>
    </dgm:pt>
  </dgm:ptLst>
  <dgm:cxnLst>
    <dgm:cxn modelId="{16FE6405-1C85-4811-8363-B79936ADF087}" type="presOf" srcId="{97388C1E-84DD-4FAF-8359-1180CFC1C641}" destId="{94B86760-C144-45D3-8142-F475A8CE5FCD}" srcOrd="0" destOrd="0" presId="urn:microsoft.com/office/officeart/2008/layout/CircularPictureCallout"/>
    <dgm:cxn modelId="{CCC2F123-142E-4862-B1DD-DCD272BDE776}" type="presOf" srcId="{1D1736EE-BD96-405B-AE16-F46B7E4BB492}" destId="{5F9CDDBB-78B9-4F84-A8DD-B136BEDC3E82}" srcOrd="0" destOrd="0" presId="urn:microsoft.com/office/officeart/2008/layout/CircularPictureCallout"/>
    <dgm:cxn modelId="{48258D6A-CE0D-421D-A47F-FC6A8CB55873}" type="presOf" srcId="{5EAF2C0C-AAB5-4ED5-9D84-7AC1FDDF3AD7}" destId="{EB78751F-7A1C-4299-88E6-6085CBC1C532}" srcOrd="0" destOrd="0" presId="urn:microsoft.com/office/officeart/2008/layout/CircularPictureCallout"/>
    <dgm:cxn modelId="{1174D16B-9446-4EC1-9DF0-A3A1308D61FB}" srcId="{1DF2E0DC-5D9D-4FB1-B967-87E3D5E9DA5F}" destId="{5EAF2C0C-AAB5-4ED5-9D84-7AC1FDDF3AD7}" srcOrd="2" destOrd="0" parTransId="{8CDC2491-0282-4495-9BAD-1AE9AD7A1E7F}" sibTransId="{500B03AB-3B26-44A7-B0ED-E4C91E579B17}"/>
    <dgm:cxn modelId="{42DFF676-301A-4086-94C0-A2DAA71D71A6}" type="presOf" srcId="{42E0868A-1D1F-4DD6-8AD4-A45C6DD4F119}" destId="{AD42DFD4-BC9A-4F97-AB30-BCC433781015}" srcOrd="0" destOrd="0" presId="urn:microsoft.com/office/officeart/2008/layout/CircularPictureCallout"/>
    <dgm:cxn modelId="{49604957-5D7E-4020-B506-96B89DE4CB66}" srcId="{1DF2E0DC-5D9D-4FB1-B967-87E3D5E9DA5F}" destId="{97388C1E-84DD-4FAF-8359-1180CFC1C641}" srcOrd="3" destOrd="0" parTransId="{02F8E62B-8E10-4E08-B99E-FDCB57C4FB8B}" sibTransId="{42E0868A-1D1F-4DD6-8AD4-A45C6DD4F119}"/>
    <dgm:cxn modelId="{E71D797D-782C-406E-A4EB-A630F61FA940}" type="presOf" srcId="{500B03AB-3B26-44A7-B0ED-E4C91E579B17}" destId="{AD9BD395-B601-4191-A47A-6CCA3BDBA8E5}" srcOrd="0" destOrd="0" presId="urn:microsoft.com/office/officeart/2008/layout/CircularPictureCallout"/>
    <dgm:cxn modelId="{FA306F9D-F375-43C1-A64B-C019DDF4D2DD}" srcId="{1DF2E0DC-5D9D-4FB1-B967-87E3D5E9DA5F}" destId="{1D1736EE-BD96-405B-AE16-F46B7E4BB492}" srcOrd="0" destOrd="0" parTransId="{CDE8DDDF-02BD-49D6-ADC3-B9D79AF9380F}" sibTransId="{711B4E88-A661-40E6-B5DB-F9EA1D9B89F0}"/>
    <dgm:cxn modelId="{E7E5CB9F-B194-4396-B20D-6AFDEB0BF635}" type="presOf" srcId="{1DF2E0DC-5D9D-4FB1-B967-87E3D5E9DA5F}" destId="{354EC890-97F0-4525-BC86-205C2C629B68}" srcOrd="0" destOrd="0" presId="urn:microsoft.com/office/officeart/2008/layout/CircularPictureCallout"/>
    <dgm:cxn modelId="{141C5CA9-0D05-4F47-A126-23604F1E33FB}" type="presOf" srcId="{A08D1536-74F6-4B49-93DC-13305F53A3E4}" destId="{133015F0-9D9F-4553-A0B1-5BDA48925537}" srcOrd="0" destOrd="0" presId="urn:microsoft.com/office/officeart/2008/layout/CircularPictureCallout"/>
    <dgm:cxn modelId="{CF04D0A9-D67B-4D66-B5CF-C6C32E191081}" type="presOf" srcId="{A4644BF6-7F5D-4863-A6CE-E37F6BD46998}" destId="{FB85D768-27F6-4B50-A4BE-E84A8888DBEB}" srcOrd="0" destOrd="0" presId="urn:microsoft.com/office/officeart/2008/layout/CircularPictureCallout"/>
    <dgm:cxn modelId="{6077B4B2-18DD-4484-805A-25C12C439764}" type="presOf" srcId="{711B4E88-A661-40E6-B5DB-F9EA1D9B89F0}" destId="{DB768326-3300-4A02-9446-E70A0345BEFE}" srcOrd="0" destOrd="0" presId="urn:microsoft.com/office/officeart/2008/layout/CircularPictureCallout"/>
    <dgm:cxn modelId="{778557FB-DEBB-4C29-AB9D-32A468591A8F}" srcId="{1DF2E0DC-5D9D-4FB1-B967-87E3D5E9DA5F}" destId="{A4644BF6-7F5D-4863-A6CE-E37F6BD46998}" srcOrd="1" destOrd="0" parTransId="{33D85CE1-4ADB-413B-A213-29847AE58699}" sibTransId="{A08D1536-74F6-4B49-93DC-13305F53A3E4}"/>
    <dgm:cxn modelId="{8ADE018E-69CE-4B53-B616-17B12CC52712}" type="presParOf" srcId="{354EC890-97F0-4525-BC86-205C2C629B68}" destId="{CFC103F7-BE1E-4AF0-B838-1F4A72058F6E}" srcOrd="0" destOrd="0" presId="urn:microsoft.com/office/officeart/2008/layout/CircularPictureCallout"/>
    <dgm:cxn modelId="{28CE5FA5-F119-4E91-B6C3-4A318E0B7EF8}" type="presParOf" srcId="{CFC103F7-BE1E-4AF0-B838-1F4A72058F6E}" destId="{D8928829-9969-4889-B001-743B099239F6}" srcOrd="0" destOrd="0" presId="urn:microsoft.com/office/officeart/2008/layout/CircularPictureCallout"/>
    <dgm:cxn modelId="{11385313-544D-4D59-9036-43B3F9B959D2}" type="presParOf" srcId="{D8928829-9969-4889-B001-743B099239F6}" destId="{DB768326-3300-4A02-9446-E70A0345BEFE}" srcOrd="0" destOrd="0" presId="urn:microsoft.com/office/officeart/2008/layout/CircularPictureCallout"/>
    <dgm:cxn modelId="{00B41F08-8A89-497B-AA68-56496D440A10}" type="presParOf" srcId="{CFC103F7-BE1E-4AF0-B838-1F4A72058F6E}" destId="{5F9CDDBB-78B9-4F84-A8DD-B136BEDC3E82}" srcOrd="1" destOrd="0" presId="urn:microsoft.com/office/officeart/2008/layout/CircularPictureCallout"/>
    <dgm:cxn modelId="{5081235E-539F-47A1-833A-C08D826B543C}" type="presParOf" srcId="{CFC103F7-BE1E-4AF0-B838-1F4A72058F6E}" destId="{AF39ADBC-4FE1-478D-A19B-FF76D87C704A}" srcOrd="2" destOrd="0" presId="urn:microsoft.com/office/officeart/2008/layout/CircularPictureCallout"/>
    <dgm:cxn modelId="{9B2F280D-62AF-45CE-A463-3807C956CA9D}" type="presParOf" srcId="{AF39ADBC-4FE1-478D-A19B-FF76D87C704A}" destId="{133015F0-9D9F-4553-A0B1-5BDA48925537}" srcOrd="0" destOrd="0" presId="urn:microsoft.com/office/officeart/2008/layout/CircularPictureCallout"/>
    <dgm:cxn modelId="{46728E54-7997-4CAD-AE84-0ABBB11D565D}" type="presParOf" srcId="{CFC103F7-BE1E-4AF0-B838-1F4A72058F6E}" destId="{16B1B0AE-CCF7-4259-ABEB-6CC239926748}" srcOrd="3" destOrd="0" presId="urn:microsoft.com/office/officeart/2008/layout/CircularPictureCallout"/>
    <dgm:cxn modelId="{39088D93-2C17-48E6-9C1D-B1519839C23C}" type="presParOf" srcId="{CFC103F7-BE1E-4AF0-B838-1F4A72058F6E}" destId="{BD5933E3-11CA-4D1F-AAF8-566FB3553447}" srcOrd="4" destOrd="0" presId="urn:microsoft.com/office/officeart/2008/layout/CircularPictureCallout"/>
    <dgm:cxn modelId="{F48409F3-1A1C-45E4-9C89-37CB1D5474C4}" type="presParOf" srcId="{BD5933E3-11CA-4D1F-AAF8-566FB3553447}" destId="{FB85D768-27F6-4B50-A4BE-E84A8888DBEB}" srcOrd="0" destOrd="0" presId="urn:microsoft.com/office/officeart/2008/layout/CircularPictureCallout"/>
    <dgm:cxn modelId="{2757BF5D-00AE-4676-A8C0-DBA87D995963}" type="presParOf" srcId="{CFC103F7-BE1E-4AF0-B838-1F4A72058F6E}" destId="{A662A254-D9A6-4B00-A359-60A6B65E7AFC}" srcOrd="5" destOrd="0" presId="urn:microsoft.com/office/officeart/2008/layout/CircularPictureCallout"/>
    <dgm:cxn modelId="{03067D72-37BE-4774-A924-577056AB0F0F}" type="presParOf" srcId="{A662A254-D9A6-4B00-A359-60A6B65E7AFC}" destId="{AD9BD395-B601-4191-A47A-6CCA3BDBA8E5}" srcOrd="0" destOrd="0" presId="urn:microsoft.com/office/officeart/2008/layout/CircularPictureCallout"/>
    <dgm:cxn modelId="{FF6176D1-5D5F-44A9-BACC-C74C2BA67F80}" type="presParOf" srcId="{CFC103F7-BE1E-4AF0-B838-1F4A72058F6E}" destId="{849D3FBB-3781-4280-B22D-E2E137C2BC6A}" srcOrd="6" destOrd="0" presId="urn:microsoft.com/office/officeart/2008/layout/CircularPictureCallout"/>
    <dgm:cxn modelId="{683616B5-0C49-4856-9273-5A97E0D288D4}" type="presParOf" srcId="{CFC103F7-BE1E-4AF0-B838-1F4A72058F6E}" destId="{3041766D-CE63-4548-9104-82E955900A92}" srcOrd="7" destOrd="0" presId="urn:microsoft.com/office/officeart/2008/layout/CircularPictureCallout"/>
    <dgm:cxn modelId="{6011F356-A554-4E96-BE22-28CBE07A2800}" type="presParOf" srcId="{3041766D-CE63-4548-9104-82E955900A92}" destId="{EB78751F-7A1C-4299-88E6-6085CBC1C532}" srcOrd="0" destOrd="0" presId="urn:microsoft.com/office/officeart/2008/layout/CircularPictureCallout"/>
    <dgm:cxn modelId="{356CA56D-D5B4-4E14-9A70-D4D316D3DA62}" type="presParOf" srcId="{CFC103F7-BE1E-4AF0-B838-1F4A72058F6E}" destId="{FEC4BD75-378B-44C3-98AA-C51FB632F936}" srcOrd="8" destOrd="0" presId="urn:microsoft.com/office/officeart/2008/layout/CircularPictureCallout"/>
    <dgm:cxn modelId="{E3FA0C81-3B43-4FCA-97CE-7A3E7E0F6FA3}" type="presParOf" srcId="{FEC4BD75-378B-44C3-98AA-C51FB632F936}" destId="{AD42DFD4-BC9A-4F97-AB30-BCC433781015}" srcOrd="0" destOrd="0" presId="urn:microsoft.com/office/officeart/2008/layout/CircularPictureCallout"/>
    <dgm:cxn modelId="{E2788053-CF8B-4206-95C2-6C295D670C07}" type="presParOf" srcId="{CFC103F7-BE1E-4AF0-B838-1F4A72058F6E}" destId="{DE064355-56F3-456C-AC5A-D985C1D16B4A}" srcOrd="9" destOrd="0" presId="urn:microsoft.com/office/officeart/2008/layout/CircularPictureCallout"/>
    <dgm:cxn modelId="{E47781DE-A1DB-4407-ACB4-F4C32C6841E5}" type="presParOf" srcId="{CFC103F7-BE1E-4AF0-B838-1F4A72058F6E}" destId="{30947E8D-9EA2-42C5-921D-5B95A91E6C95}" srcOrd="10" destOrd="0" presId="urn:microsoft.com/office/officeart/2008/layout/CircularPictureCallout"/>
    <dgm:cxn modelId="{279B3974-C633-464F-A016-0BC1E2AE56FE}" type="presParOf" srcId="{30947E8D-9EA2-42C5-921D-5B95A91E6C95}" destId="{94B86760-C144-45D3-8142-F475A8CE5FC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388A49-52C8-4746-BA7A-6B1659C5A5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ru-RU"/>
        </a:p>
      </dgm:t>
    </dgm:pt>
    <dgm:pt modelId="{49A73FC6-05FD-4FD1-9B54-CF88343570A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Новые интерфейсы</a:t>
          </a:r>
        </a:p>
      </dgm:t>
    </dgm:pt>
    <dgm:pt modelId="{2474511B-9CF5-4B3E-B5DD-D1BB336A60CB}" type="parTrans" cxnId="{E6447537-60F4-4B9D-8CA2-E8D6F4C3CA99}">
      <dgm:prSet/>
      <dgm:spPr/>
      <dgm:t>
        <a:bodyPr/>
        <a:lstStyle/>
        <a:p>
          <a:endParaRPr lang="ru-RU"/>
        </a:p>
      </dgm:t>
    </dgm:pt>
    <dgm:pt modelId="{A96213C2-9E10-4D15-A180-0C6D59FA98CA}" type="sibTrans" cxnId="{E6447537-60F4-4B9D-8CA2-E8D6F4C3CA99}">
      <dgm:prSet/>
      <dgm:spPr/>
      <dgm:t>
        <a:bodyPr/>
        <a:lstStyle/>
        <a:p>
          <a:endParaRPr lang="ru-RU"/>
        </a:p>
      </dgm:t>
    </dgm:pt>
    <dgm:pt modelId="{FA8972C8-039A-473A-90E4-D678587F688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Обмен данными между банками</a:t>
          </a:r>
        </a:p>
      </dgm:t>
    </dgm:pt>
    <dgm:pt modelId="{6C5A77D1-8AB4-4BBF-8862-3DF1E6B07710}" type="parTrans" cxnId="{1C8DA871-EEC8-4436-9EDC-E65DE15CCCE4}">
      <dgm:prSet/>
      <dgm:spPr/>
      <dgm:t>
        <a:bodyPr/>
        <a:lstStyle/>
        <a:p>
          <a:endParaRPr lang="ru-RU"/>
        </a:p>
      </dgm:t>
    </dgm:pt>
    <dgm:pt modelId="{A5B3B237-06BE-4FC2-B1AB-7CBC7C662072}" type="sibTrans" cxnId="{1C8DA871-EEC8-4436-9EDC-E65DE15CCCE4}">
      <dgm:prSet/>
      <dgm:spPr/>
      <dgm:t>
        <a:bodyPr/>
        <a:lstStyle/>
        <a:p>
          <a:endParaRPr lang="ru-RU"/>
        </a:p>
      </dgm:t>
    </dgm:pt>
    <dgm:pt modelId="{8E8BF681-D6D6-4DB5-B350-BC5BFE890B4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Разрыв между банками и клиентами</a:t>
          </a:r>
        </a:p>
      </dgm:t>
    </dgm:pt>
    <dgm:pt modelId="{255D84AB-B2C0-48EA-97EA-FB2204FB56A8}" type="parTrans" cxnId="{13407F28-83B5-468F-8F63-A2FF5BF79BD8}">
      <dgm:prSet/>
      <dgm:spPr/>
      <dgm:t>
        <a:bodyPr/>
        <a:lstStyle/>
        <a:p>
          <a:endParaRPr lang="ru-RU"/>
        </a:p>
      </dgm:t>
    </dgm:pt>
    <dgm:pt modelId="{4720B67A-0F36-4DD4-BE03-B2ADC10C9CD8}" type="sibTrans" cxnId="{13407F28-83B5-468F-8F63-A2FF5BF79BD8}">
      <dgm:prSet/>
      <dgm:spPr/>
      <dgm:t>
        <a:bodyPr/>
        <a:lstStyle/>
        <a:p>
          <a:endParaRPr lang="ru-RU"/>
        </a:p>
      </dgm:t>
    </dgm:pt>
    <dgm:pt modelId="{04F8BE39-1D8E-45EF-8707-1AEDC72AB65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Нужны ли банкам свои интерфейсы?</a:t>
          </a:r>
        </a:p>
      </dgm:t>
    </dgm:pt>
    <dgm:pt modelId="{DBD401F4-46AD-4CB5-9CEE-ADAE5A7532AF}" type="parTrans" cxnId="{89F7A868-5489-43EB-96F4-C094DA06F657}">
      <dgm:prSet/>
      <dgm:spPr/>
      <dgm:t>
        <a:bodyPr/>
        <a:lstStyle/>
        <a:p>
          <a:endParaRPr lang="ru-RU"/>
        </a:p>
      </dgm:t>
    </dgm:pt>
    <dgm:pt modelId="{89B9AB5D-39FB-490A-B2D1-15990CCA5158}" type="sibTrans" cxnId="{89F7A868-5489-43EB-96F4-C094DA06F657}">
      <dgm:prSet/>
      <dgm:spPr/>
      <dgm:t>
        <a:bodyPr/>
        <a:lstStyle/>
        <a:p>
          <a:endParaRPr lang="ru-RU"/>
        </a:p>
      </dgm:t>
    </dgm:pt>
    <dgm:pt modelId="{06E7D873-921E-4B28-8D0F-A4786ABFE711}" type="pres">
      <dgm:prSet presAssocID="{23388A49-52C8-4746-BA7A-6B1659C5A50C}" presName="root" presStyleCnt="0">
        <dgm:presLayoutVars>
          <dgm:dir/>
          <dgm:resizeHandles val="exact"/>
        </dgm:presLayoutVars>
      </dgm:prSet>
      <dgm:spPr/>
    </dgm:pt>
    <dgm:pt modelId="{FB45A69B-B15E-488D-B729-356B1501CB98}" type="pres">
      <dgm:prSet presAssocID="{49A73FC6-05FD-4FD1-9B54-CF88343570A9}" presName="compNode" presStyleCnt="0"/>
      <dgm:spPr/>
    </dgm:pt>
    <dgm:pt modelId="{AFEC0DC0-9DBF-418A-A41B-4D54A3DEF556}" type="pres">
      <dgm:prSet presAssocID="{49A73FC6-05FD-4FD1-9B54-CF88343570A9}" presName="bgRect" presStyleLbl="bgShp" presStyleIdx="0" presStyleCnt="4"/>
      <dgm:spPr/>
    </dgm:pt>
    <dgm:pt modelId="{BF00D0E8-E4FE-4E09-9EAC-D11D947F70D1}" type="pres">
      <dgm:prSet presAssocID="{49A73FC6-05FD-4FD1-9B54-CF88343570A9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0CA8CE44-E4AF-4E69-813F-C2D36647B2B3}" type="pres">
      <dgm:prSet presAssocID="{49A73FC6-05FD-4FD1-9B54-CF88343570A9}" presName="spaceRect" presStyleCnt="0"/>
      <dgm:spPr/>
    </dgm:pt>
    <dgm:pt modelId="{F49A92A6-5D4B-48CC-A58F-6DBBAE189A89}" type="pres">
      <dgm:prSet presAssocID="{49A73FC6-05FD-4FD1-9B54-CF88343570A9}" presName="parTx" presStyleLbl="revTx" presStyleIdx="0" presStyleCnt="4">
        <dgm:presLayoutVars>
          <dgm:chMax val="0"/>
          <dgm:chPref val="0"/>
        </dgm:presLayoutVars>
      </dgm:prSet>
      <dgm:spPr/>
    </dgm:pt>
    <dgm:pt modelId="{0AFD241D-979A-45F8-B134-5A086F46C683}" type="pres">
      <dgm:prSet presAssocID="{A96213C2-9E10-4D15-A180-0C6D59FA98CA}" presName="sibTrans" presStyleCnt="0"/>
      <dgm:spPr/>
    </dgm:pt>
    <dgm:pt modelId="{265B7B17-CECD-4D48-9C39-6ABA0ACE7BD1}" type="pres">
      <dgm:prSet presAssocID="{FA8972C8-039A-473A-90E4-D678587F6883}" presName="compNode" presStyleCnt="0"/>
      <dgm:spPr/>
    </dgm:pt>
    <dgm:pt modelId="{E9628553-0900-4EB3-AAFB-5F77401C29AD}" type="pres">
      <dgm:prSet presAssocID="{FA8972C8-039A-473A-90E4-D678587F6883}" presName="bgRect" presStyleLbl="bgShp" presStyleIdx="1" presStyleCnt="4"/>
      <dgm:spPr/>
    </dgm:pt>
    <dgm:pt modelId="{02FF7755-9911-4081-9E5E-E2387AA39957}" type="pres">
      <dgm:prSet presAssocID="{FA8972C8-039A-473A-90E4-D678587F6883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1CA3F7B9-FBBA-4992-B0F5-56902D9D8EB5}" type="pres">
      <dgm:prSet presAssocID="{FA8972C8-039A-473A-90E4-D678587F6883}" presName="spaceRect" presStyleCnt="0"/>
      <dgm:spPr/>
    </dgm:pt>
    <dgm:pt modelId="{28D8BBD5-706A-47A6-9F65-E13B718A3542}" type="pres">
      <dgm:prSet presAssocID="{FA8972C8-039A-473A-90E4-D678587F6883}" presName="parTx" presStyleLbl="revTx" presStyleIdx="1" presStyleCnt="4">
        <dgm:presLayoutVars>
          <dgm:chMax val="0"/>
          <dgm:chPref val="0"/>
        </dgm:presLayoutVars>
      </dgm:prSet>
      <dgm:spPr/>
    </dgm:pt>
    <dgm:pt modelId="{48C6378C-98BE-4A37-9CB1-A5280FB0FF7C}" type="pres">
      <dgm:prSet presAssocID="{A5B3B237-06BE-4FC2-B1AB-7CBC7C662072}" presName="sibTrans" presStyleCnt="0"/>
      <dgm:spPr/>
    </dgm:pt>
    <dgm:pt modelId="{18BC3A8C-6664-4108-BA33-CCAC32679A9D}" type="pres">
      <dgm:prSet presAssocID="{8E8BF681-D6D6-4DB5-B350-BC5BFE890B42}" presName="compNode" presStyleCnt="0"/>
      <dgm:spPr/>
    </dgm:pt>
    <dgm:pt modelId="{2CA68A71-0717-4FF1-AF68-ACE0750DEA65}" type="pres">
      <dgm:prSet presAssocID="{8E8BF681-D6D6-4DB5-B350-BC5BFE890B42}" presName="bgRect" presStyleLbl="bgShp" presStyleIdx="2" presStyleCnt="4"/>
      <dgm:spPr/>
    </dgm:pt>
    <dgm:pt modelId="{664F9D42-24EA-4736-8DA9-84849B042DE9}" type="pres">
      <dgm:prSet presAssocID="{8E8BF681-D6D6-4DB5-B350-BC5BFE890B42}" presName="iconRect" presStyleLbl="node1" presStyleIdx="2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E0A8E37-FFF8-48D7-BB37-EB53C8D73BF1}" type="pres">
      <dgm:prSet presAssocID="{8E8BF681-D6D6-4DB5-B350-BC5BFE890B42}" presName="spaceRect" presStyleCnt="0"/>
      <dgm:spPr/>
    </dgm:pt>
    <dgm:pt modelId="{DD527A87-D31E-4A84-9EB1-6D6670F31CF0}" type="pres">
      <dgm:prSet presAssocID="{8E8BF681-D6D6-4DB5-B350-BC5BFE890B42}" presName="parTx" presStyleLbl="revTx" presStyleIdx="2" presStyleCnt="4">
        <dgm:presLayoutVars>
          <dgm:chMax val="0"/>
          <dgm:chPref val="0"/>
        </dgm:presLayoutVars>
      </dgm:prSet>
      <dgm:spPr/>
    </dgm:pt>
    <dgm:pt modelId="{44019A7D-4488-4B21-A2AE-ADF53735EB14}" type="pres">
      <dgm:prSet presAssocID="{4720B67A-0F36-4DD4-BE03-B2ADC10C9CD8}" presName="sibTrans" presStyleCnt="0"/>
      <dgm:spPr/>
    </dgm:pt>
    <dgm:pt modelId="{39FD16D9-755D-4AAD-9E27-902B376F9BF3}" type="pres">
      <dgm:prSet presAssocID="{04F8BE39-1D8E-45EF-8707-1AEDC72AB65A}" presName="compNode" presStyleCnt="0"/>
      <dgm:spPr/>
    </dgm:pt>
    <dgm:pt modelId="{3780FB8D-01E9-40D1-8925-A85ACD94CB44}" type="pres">
      <dgm:prSet presAssocID="{04F8BE39-1D8E-45EF-8707-1AEDC72AB65A}" presName="bgRect" presStyleLbl="bgShp" presStyleIdx="3" presStyleCnt="4"/>
      <dgm:spPr/>
    </dgm:pt>
    <dgm:pt modelId="{B88050B4-A15E-4A84-B936-A54380839511}" type="pres">
      <dgm:prSet presAssocID="{04F8BE39-1D8E-45EF-8707-1AEDC72AB65A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CC7E10E-6C57-4014-AF87-2B4A9482920D}" type="pres">
      <dgm:prSet presAssocID="{04F8BE39-1D8E-45EF-8707-1AEDC72AB65A}" presName="spaceRect" presStyleCnt="0"/>
      <dgm:spPr/>
    </dgm:pt>
    <dgm:pt modelId="{8CB0D966-AB9A-46B4-97B5-BF7B0552A937}" type="pres">
      <dgm:prSet presAssocID="{04F8BE39-1D8E-45EF-8707-1AEDC72AB65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B8D5501-F383-4A0A-B075-2B474F8058D1}" type="presOf" srcId="{49A73FC6-05FD-4FD1-9B54-CF88343570A9}" destId="{F49A92A6-5D4B-48CC-A58F-6DBBAE189A89}" srcOrd="0" destOrd="0" presId="urn:microsoft.com/office/officeart/2018/2/layout/IconVerticalSolidList"/>
    <dgm:cxn modelId="{13407F28-83B5-468F-8F63-A2FF5BF79BD8}" srcId="{23388A49-52C8-4746-BA7A-6B1659C5A50C}" destId="{8E8BF681-D6D6-4DB5-B350-BC5BFE890B42}" srcOrd="2" destOrd="0" parTransId="{255D84AB-B2C0-48EA-97EA-FB2204FB56A8}" sibTransId="{4720B67A-0F36-4DD4-BE03-B2ADC10C9CD8}"/>
    <dgm:cxn modelId="{D51AA72E-1A5B-4167-AA89-DBFF430115D2}" type="presOf" srcId="{23388A49-52C8-4746-BA7A-6B1659C5A50C}" destId="{06E7D873-921E-4B28-8D0F-A4786ABFE711}" srcOrd="0" destOrd="0" presId="urn:microsoft.com/office/officeart/2018/2/layout/IconVerticalSolidList"/>
    <dgm:cxn modelId="{E6447537-60F4-4B9D-8CA2-E8D6F4C3CA99}" srcId="{23388A49-52C8-4746-BA7A-6B1659C5A50C}" destId="{49A73FC6-05FD-4FD1-9B54-CF88343570A9}" srcOrd="0" destOrd="0" parTransId="{2474511B-9CF5-4B3E-B5DD-D1BB336A60CB}" sibTransId="{A96213C2-9E10-4D15-A180-0C6D59FA98CA}"/>
    <dgm:cxn modelId="{AA75CD3B-9572-4425-A32D-B747AFD4F2BE}" type="presOf" srcId="{04F8BE39-1D8E-45EF-8707-1AEDC72AB65A}" destId="{8CB0D966-AB9A-46B4-97B5-BF7B0552A937}" srcOrd="0" destOrd="0" presId="urn:microsoft.com/office/officeart/2018/2/layout/IconVerticalSolidList"/>
    <dgm:cxn modelId="{89F7A868-5489-43EB-96F4-C094DA06F657}" srcId="{23388A49-52C8-4746-BA7A-6B1659C5A50C}" destId="{04F8BE39-1D8E-45EF-8707-1AEDC72AB65A}" srcOrd="3" destOrd="0" parTransId="{DBD401F4-46AD-4CB5-9CEE-ADAE5A7532AF}" sibTransId="{89B9AB5D-39FB-490A-B2D1-15990CCA5158}"/>
    <dgm:cxn modelId="{1C8DA871-EEC8-4436-9EDC-E65DE15CCCE4}" srcId="{23388A49-52C8-4746-BA7A-6B1659C5A50C}" destId="{FA8972C8-039A-473A-90E4-D678587F6883}" srcOrd="1" destOrd="0" parTransId="{6C5A77D1-8AB4-4BBF-8862-3DF1E6B07710}" sibTransId="{A5B3B237-06BE-4FC2-B1AB-7CBC7C662072}"/>
    <dgm:cxn modelId="{F6D0135A-FB0D-465A-95BA-EF6DD75FBF23}" type="presOf" srcId="{8E8BF681-D6D6-4DB5-B350-BC5BFE890B42}" destId="{DD527A87-D31E-4A84-9EB1-6D6670F31CF0}" srcOrd="0" destOrd="0" presId="urn:microsoft.com/office/officeart/2018/2/layout/IconVerticalSolidList"/>
    <dgm:cxn modelId="{46560CF2-EBC2-4BA6-BBF7-0D0E85C80A94}" type="presOf" srcId="{FA8972C8-039A-473A-90E4-D678587F6883}" destId="{28D8BBD5-706A-47A6-9F65-E13B718A3542}" srcOrd="0" destOrd="0" presId="urn:microsoft.com/office/officeart/2018/2/layout/IconVerticalSolidList"/>
    <dgm:cxn modelId="{B9328818-BADF-4C1F-BF6F-0C20799B8BE5}" type="presParOf" srcId="{06E7D873-921E-4B28-8D0F-A4786ABFE711}" destId="{FB45A69B-B15E-488D-B729-356B1501CB98}" srcOrd="0" destOrd="0" presId="urn:microsoft.com/office/officeart/2018/2/layout/IconVerticalSolidList"/>
    <dgm:cxn modelId="{C5B208C6-3E79-4744-BD7A-C93369654406}" type="presParOf" srcId="{FB45A69B-B15E-488D-B729-356B1501CB98}" destId="{AFEC0DC0-9DBF-418A-A41B-4D54A3DEF556}" srcOrd="0" destOrd="0" presId="urn:microsoft.com/office/officeart/2018/2/layout/IconVerticalSolidList"/>
    <dgm:cxn modelId="{A11DE63A-2D8D-43B9-BA79-EBBCB3DF69AD}" type="presParOf" srcId="{FB45A69B-B15E-488D-B729-356B1501CB98}" destId="{BF00D0E8-E4FE-4E09-9EAC-D11D947F70D1}" srcOrd="1" destOrd="0" presId="urn:microsoft.com/office/officeart/2018/2/layout/IconVerticalSolidList"/>
    <dgm:cxn modelId="{79EA3353-1467-4B60-AAA4-FA30C5559F7C}" type="presParOf" srcId="{FB45A69B-B15E-488D-B729-356B1501CB98}" destId="{0CA8CE44-E4AF-4E69-813F-C2D36647B2B3}" srcOrd="2" destOrd="0" presId="urn:microsoft.com/office/officeart/2018/2/layout/IconVerticalSolidList"/>
    <dgm:cxn modelId="{6491629D-D41E-4AD4-9E71-942FB3BC6E83}" type="presParOf" srcId="{FB45A69B-B15E-488D-B729-356B1501CB98}" destId="{F49A92A6-5D4B-48CC-A58F-6DBBAE189A89}" srcOrd="3" destOrd="0" presId="urn:microsoft.com/office/officeart/2018/2/layout/IconVerticalSolidList"/>
    <dgm:cxn modelId="{8ADB42BD-4D03-447E-B8C6-C0C436CFDB5C}" type="presParOf" srcId="{06E7D873-921E-4B28-8D0F-A4786ABFE711}" destId="{0AFD241D-979A-45F8-B134-5A086F46C683}" srcOrd="1" destOrd="0" presId="urn:microsoft.com/office/officeart/2018/2/layout/IconVerticalSolidList"/>
    <dgm:cxn modelId="{480A5E3C-D3B1-4913-82B7-BC57048B6BE6}" type="presParOf" srcId="{06E7D873-921E-4B28-8D0F-A4786ABFE711}" destId="{265B7B17-CECD-4D48-9C39-6ABA0ACE7BD1}" srcOrd="2" destOrd="0" presId="urn:microsoft.com/office/officeart/2018/2/layout/IconVerticalSolidList"/>
    <dgm:cxn modelId="{22709BC4-2555-41E0-A65A-B103F7F1A7FF}" type="presParOf" srcId="{265B7B17-CECD-4D48-9C39-6ABA0ACE7BD1}" destId="{E9628553-0900-4EB3-AAFB-5F77401C29AD}" srcOrd="0" destOrd="0" presId="urn:microsoft.com/office/officeart/2018/2/layout/IconVerticalSolidList"/>
    <dgm:cxn modelId="{8767019F-E4AA-44BA-B487-C8F9FD06032D}" type="presParOf" srcId="{265B7B17-CECD-4D48-9C39-6ABA0ACE7BD1}" destId="{02FF7755-9911-4081-9E5E-E2387AA39957}" srcOrd="1" destOrd="0" presId="urn:microsoft.com/office/officeart/2018/2/layout/IconVerticalSolidList"/>
    <dgm:cxn modelId="{9299CB92-9318-426A-AC36-B928D24D314D}" type="presParOf" srcId="{265B7B17-CECD-4D48-9C39-6ABA0ACE7BD1}" destId="{1CA3F7B9-FBBA-4992-B0F5-56902D9D8EB5}" srcOrd="2" destOrd="0" presId="urn:microsoft.com/office/officeart/2018/2/layout/IconVerticalSolidList"/>
    <dgm:cxn modelId="{BF4963D3-9610-4CD6-B98F-3191EAEB4C96}" type="presParOf" srcId="{265B7B17-CECD-4D48-9C39-6ABA0ACE7BD1}" destId="{28D8BBD5-706A-47A6-9F65-E13B718A3542}" srcOrd="3" destOrd="0" presId="urn:microsoft.com/office/officeart/2018/2/layout/IconVerticalSolidList"/>
    <dgm:cxn modelId="{F41761FA-D318-4020-A401-94DB7C6C5F8E}" type="presParOf" srcId="{06E7D873-921E-4B28-8D0F-A4786ABFE711}" destId="{48C6378C-98BE-4A37-9CB1-A5280FB0FF7C}" srcOrd="3" destOrd="0" presId="urn:microsoft.com/office/officeart/2018/2/layout/IconVerticalSolidList"/>
    <dgm:cxn modelId="{C573361D-A14F-4B93-9C2C-B29967652BA4}" type="presParOf" srcId="{06E7D873-921E-4B28-8D0F-A4786ABFE711}" destId="{18BC3A8C-6664-4108-BA33-CCAC32679A9D}" srcOrd="4" destOrd="0" presId="urn:microsoft.com/office/officeart/2018/2/layout/IconVerticalSolidList"/>
    <dgm:cxn modelId="{24FC6D36-0A2B-442F-861A-8C8898F9D525}" type="presParOf" srcId="{18BC3A8C-6664-4108-BA33-CCAC32679A9D}" destId="{2CA68A71-0717-4FF1-AF68-ACE0750DEA65}" srcOrd="0" destOrd="0" presId="urn:microsoft.com/office/officeart/2018/2/layout/IconVerticalSolidList"/>
    <dgm:cxn modelId="{8F72180A-BF35-443C-B9F8-58DF6D8B17B5}" type="presParOf" srcId="{18BC3A8C-6664-4108-BA33-CCAC32679A9D}" destId="{664F9D42-24EA-4736-8DA9-84849B042DE9}" srcOrd="1" destOrd="0" presId="urn:microsoft.com/office/officeart/2018/2/layout/IconVerticalSolidList"/>
    <dgm:cxn modelId="{25E56791-2CFF-4B36-9077-E17E2F54F131}" type="presParOf" srcId="{18BC3A8C-6664-4108-BA33-CCAC32679A9D}" destId="{CE0A8E37-FFF8-48D7-BB37-EB53C8D73BF1}" srcOrd="2" destOrd="0" presId="urn:microsoft.com/office/officeart/2018/2/layout/IconVerticalSolidList"/>
    <dgm:cxn modelId="{9545808F-9D73-415A-B8B5-C58F57060978}" type="presParOf" srcId="{18BC3A8C-6664-4108-BA33-CCAC32679A9D}" destId="{DD527A87-D31E-4A84-9EB1-6D6670F31CF0}" srcOrd="3" destOrd="0" presId="urn:microsoft.com/office/officeart/2018/2/layout/IconVerticalSolidList"/>
    <dgm:cxn modelId="{F4270747-05D0-493C-AD6A-B158642745BE}" type="presParOf" srcId="{06E7D873-921E-4B28-8D0F-A4786ABFE711}" destId="{44019A7D-4488-4B21-A2AE-ADF53735EB14}" srcOrd="5" destOrd="0" presId="urn:microsoft.com/office/officeart/2018/2/layout/IconVerticalSolidList"/>
    <dgm:cxn modelId="{C0EF85C1-AFD6-4902-9CA0-0D6D4D6718D7}" type="presParOf" srcId="{06E7D873-921E-4B28-8D0F-A4786ABFE711}" destId="{39FD16D9-755D-4AAD-9E27-902B376F9BF3}" srcOrd="6" destOrd="0" presId="urn:microsoft.com/office/officeart/2018/2/layout/IconVerticalSolidList"/>
    <dgm:cxn modelId="{4CF5EF9F-D3C8-451C-B495-4A081E9E9FA9}" type="presParOf" srcId="{39FD16D9-755D-4AAD-9E27-902B376F9BF3}" destId="{3780FB8D-01E9-40D1-8925-A85ACD94CB44}" srcOrd="0" destOrd="0" presId="urn:microsoft.com/office/officeart/2018/2/layout/IconVerticalSolidList"/>
    <dgm:cxn modelId="{D5557683-E5BE-40F1-97FA-595F1BEB3837}" type="presParOf" srcId="{39FD16D9-755D-4AAD-9E27-902B376F9BF3}" destId="{B88050B4-A15E-4A84-B936-A54380839511}" srcOrd="1" destOrd="0" presId="urn:microsoft.com/office/officeart/2018/2/layout/IconVerticalSolidList"/>
    <dgm:cxn modelId="{95B771A3-0F70-4DC0-81A0-579CDD75BF23}" type="presParOf" srcId="{39FD16D9-755D-4AAD-9E27-902B376F9BF3}" destId="{7CC7E10E-6C57-4014-AF87-2B4A9482920D}" srcOrd="2" destOrd="0" presId="urn:microsoft.com/office/officeart/2018/2/layout/IconVerticalSolidList"/>
    <dgm:cxn modelId="{E5689F1F-1944-430B-87E5-085DE34195BE}" type="presParOf" srcId="{39FD16D9-755D-4AAD-9E27-902B376F9BF3}" destId="{8CB0D966-AB9A-46B4-97B5-BF7B0552A937}" srcOrd="3" destOrd="0" presId="urn:microsoft.com/office/officeart/2018/2/layout/IconVerticalSolidLis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F774EA-DDD9-40AA-A501-AF3401D11A46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EDBC3B9-A07B-4139-9955-1755C8E25031}">
      <dgm:prSet phldrT="[Текст]"/>
      <dgm:spPr/>
      <dgm:t>
        <a:bodyPr/>
        <a:lstStyle/>
        <a:p>
          <a:r>
            <a:rPr lang="ru-RU" dirty="0"/>
            <a:t>Карты как форм-фактор исчезают</a:t>
          </a:r>
        </a:p>
      </dgm:t>
    </dgm:pt>
    <dgm:pt modelId="{F8708BF9-3D6F-4BE8-B003-01E1CB41B822}" type="parTrans" cxnId="{CCB7D48E-6621-4F12-94D4-564536A7A0C1}">
      <dgm:prSet/>
      <dgm:spPr/>
      <dgm:t>
        <a:bodyPr/>
        <a:lstStyle/>
        <a:p>
          <a:endParaRPr lang="ru-RU"/>
        </a:p>
      </dgm:t>
    </dgm:pt>
    <dgm:pt modelId="{4D42FCA8-04D7-4956-BB06-D4B7E37770B2}" type="sibTrans" cxnId="{CCB7D48E-6621-4F12-94D4-564536A7A0C1}">
      <dgm:prSet/>
      <dgm:spPr/>
      <dgm:t>
        <a:bodyPr/>
        <a:lstStyle/>
        <a:p>
          <a:endParaRPr lang="ru-RU"/>
        </a:p>
      </dgm:t>
    </dgm:pt>
    <dgm:pt modelId="{A30CC7E8-295D-4018-A08A-44F005736D0B}">
      <dgm:prSet phldrT="[Текст]"/>
      <dgm:spPr/>
      <dgm:t>
        <a:bodyPr/>
        <a:lstStyle/>
        <a:p>
          <a:r>
            <a:rPr lang="ru-RU" dirty="0"/>
            <a:t>Конкуренция со стороны систем быстрых платежей</a:t>
          </a:r>
        </a:p>
      </dgm:t>
    </dgm:pt>
    <dgm:pt modelId="{BFBF1002-2928-49D2-945C-8555A3B688C7}" type="parTrans" cxnId="{01F02726-85A5-474B-927D-ACB8E029BA45}">
      <dgm:prSet/>
      <dgm:spPr/>
      <dgm:t>
        <a:bodyPr/>
        <a:lstStyle/>
        <a:p>
          <a:endParaRPr lang="ru-RU"/>
        </a:p>
      </dgm:t>
    </dgm:pt>
    <dgm:pt modelId="{8100D9C2-2008-48AC-814C-49945BC00AE3}" type="sibTrans" cxnId="{01F02726-85A5-474B-927D-ACB8E029BA45}">
      <dgm:prSet/>
      <dgm:spPr/>
      <dgm:t>
        <a:bodyPr/>
        <a:lstStyle/>
        <a:p>
          <a:endParaRPr lang="ru-RU"/>
        </a:p>
      </dgm:t>
    </dgm:pt>
    <dgm:pt modelId="{5EE54457-3539-4904-BABB-D24837BB3D0F}">
      <dgm:prSet phldrT="[Текст]"/>
      <dgm:spPr/>
      <dgm:t>
        <a:bodyPr/>
        <a:lstStyle/>
        <a:p>
          <a:r>
            <a:rPr lang="ru-RU" dirty="0"/>
            <a:t>Появление некарточных интерфейсов</a:t>
          </a:r>
        </a:p>
      </dgm:t>
    </dgm:pt>
    <dgm:pt modelId="{01201D0F-343A-4FBA-B4B1-52B9FAA099D6}" type="parTrans" cxnId="{776DDDB1-1930-44E4-933E-EE3BE4979128}">
      <dgm:prSet/>
      <dgm:spPr/>
      <dgm:t>
        <a:bodyPr/>
        <a:lstStyle/>
        <a:p>
          <a:endParaRPr lang="ru-RU"/>
        </a:p>
      </dgm:t>
    </dgm:pt>
    <dgm:pt modelId="{D55D3312-B9CD-4CF6-A013-65730D46F6B6}" type="sibTrans" cxnId="{776DDDB1-1930-44E4-933E-EE3BE4979128}">
      <dgm:prSet/>
      <dgm:spPr/>
      <dgm:t>
        <a:bodyPr/>
        <a:lstStyle/>
        <a:p>
          <a:endParaRPr lang="ru-RU"/>
        </a:p>
      </dgm:t>
    </dgm:pt>
    <dgm:pt modelId="{A2FF688E-ABEE-444F-B60F-D931A77728A6}" type="pres">
      <dgm:prSet presAssocID="{43F774EA-DDD9-40AA-A501-AF3401D11A46}" presName="vert0" presStyleCnt="0">
        <dgm:presLayoutVars>
          <dgm:dir/>
          <dgm:animOne val="branch"/>
          <dgm:animLvl val="lvl"/>
        </dgm:presLayoutVars>
      </dgm:prSet>
      <dgm:spPr/>
    </dgm:pt>
    <dgm:pt modelId="{C67658CB-9F4B-4ABD-BD84-379DFC979860}" type="pres">
      <dgm:prSet presAssocID="{8EDBC3B9-A07B-4139-9955-1755C8E25031}" presName="thickLine" presStyleLbl="alignNode1" presStyleIdx="0" presStyleCnt="3"/>
      <dgm:spPr/>
    </dgm:pt>
    <dgm:pt modelId="{E460CE4F-5CE2-48F1-9A4A-E73B05A85825}" type="pres">
      <dgm:prSet presAssocID="{8EDBC3B9-A07B-4139-9955-1755C8E25031}" presName="horz1" presStyleCnt="0"/>
      <dgm:spPr/>
    </dgm:pt>
    <dgm:pt modelId="{D99C8AAF-73E8-40D7-8304-B842CE090071}" type="pres">
      <dgm:prSet presAssocID="{8EDBC3B9-A07B-4139-9955-1755C8E25031}" presName="tx1" presStyleLbl="revTx" presStyleIdx="0" presStyleCnt="3"/>
      <dgm:spPr/>
    </dgm:pt>
    <dgm:pt modelId="{3549905E-D960-4022-B871-06FA76E89953}" type="pres">
      <dgm:prSet presAssocID="{8EDBC3B9-A07B-4139-9955-1755C8E25031}" presName="vert1" presStyleCnt="0"/>
      <dgm:spPr/>
    </dgm:pt>
    <dgm:pt modelId="{21AA6EC8-A5A1-4FB8-96E6-D0095323E9A2}" type="pres">
      <dgm:prSet presAssocID="{5EE54457-3539-4904-BABB-D24837BB3D0F}" presName="thickLine" presStyleLbl="alignNode1" presStyleIdx="1" presStyleCnt="3"/>
      <dgm:spPr/>
    </dgm:pt>
    <dgm:pt modelId="{B6253FBA-5AB0-496C-ADCC-D5798036500E}" type="pres">
      <dgm:prSet presAssocID="{5EE54457-3539-4904-BABB-D24837BB3D0F}" presName="horz1" presStyleCnt="0"/>
      <dgm:spPr/>
    </dgm:pt>
    <dgm:pt modelId="{6480D9B6-C7C2-4882-B9D1-88F297F5A6E8}" type="pres">
      <dgm:prSet presAssocID="{5EE54457-3539-4904-BABB-D24837BB3D0F}" presName="tx1" presStyleLbl="revTx" presStyleIdx="1" presStyleCnt="3"/>
      <dgm:spPr/>
    </dgm:pt>
    <dgm:pt modelId="{C016D18F-A3A7-4621-8A8F-5D6A97EB5ECE}" type="pres">
      <dgm:prSet presAssocID="{5EE54457-3539-4904-BABB-D24837BB3D0F}" presName="vert1" presStyleCnt="0"/>
      <dgm:spPr/>
    </dgm:pt>
    <dgm:pt modelId="{701F58F7-9C45-4CF6-8102-BF63FD92166C}" type="pres">
      <dgm:prSet presAssocID="{A30CC7E8-295D-4018-A08A-44F005736D0B}" presName="thickLine" presStyleLbl="alignNode1" presStyleIdx="2" presStyleCnt="3"/>
      <dgm:spPr/>
    </dgm:pt>
    <dgm:pt modelId="{F33AE6E9-CA79-4312-B9FC-EBD0130FBACE}" type="pres">
      <dgm:prSet presAssocID="{A30CC7E8-295D-4018-A08A-44F005736D0B}" presName="horz1" presStyleCnt="0"/>
      <dgm:spPr/>
    </dgm:pt>
    <dgm:pt modelId="{6C2D4E98-6CA6-4C9B-8897-682D523B8AB8}" type="pres">
      <dgm:prSet presAssocID="{A30CC7E8-295D-4018-A08A-44F005736D0B}" presName="tx1" presStyleLbl="revTx" presStyleIdx="2" presStyleCnt="3"/>
      <dgm:spPr/>
    </dgm:pt>
    <dgm:pt modelId="{D7336775-3EAF-4C8A-BE62-1CD077F97845}" type="pres">
      <dgm:prSet presAssocID="{A30CC7E8-295D-4018-A08A-44F005736D0B}" presName="vert1" presStyleCnt="0"/>
      <dgm:spPr/>
    </dgm:pt>
  </dgm:ptLst>
  <dgm:cxnLst>
    <dgm:cxn modelId="{01F02726-85A5-474B-927D-ACB8E029BA45}" srcId="{43F774EA-DDD9-40AA-A501-AF3401D11A46}" destId="{A30CC7E8-295D-4018-A08A-44F005736D0B}" srcOrd="2" destOrd="0" parTransId="{BFBF1002-2928-49D2-945C-8555A3B688C7}" sibTransId="{8100D9C2-2008-48AC-814C-49945BC00AE3}"/>
    <dgm:cxn modelId="{D4EE786D-7E08-4376-9AFF-E8A2DB6167D2}" type="presOf" srcId="{43F774EA-DDD9-40AA-A501-AF3401D11A46}" destId="{A2FF688E-ABEE-444F-B60F-D931A77728A6}" srcOrd="0" destOrd="0" presId="urn:microsoft.com/office/officeart/2008/layout/LinedList"/>
    <dgm:cxn modelId="{533AB34E-A662-4FAE-879F-523212107B16}" type="presOf" srcId="{8EDBC3B9-A07B-4139-9955-1755C8E25031}" destId="{D99C8AAF-73E8-40D7-8304-B842CE090071}" srcOrd="0" destOrd="0" presId="urn:microsoft.com/office/officeart/2008/layout/LinedList"/>
    <dgm:cxn modelId="{7C5D827F-8F51-4156-A311-8F3E4B22224D}" type="presOf" srcId="{A30CC7E8-295D-4018-A08A-44F005736D0B}" destId="{6C2D4E98-6CA6-4C9B-8897-682D523B8AB8}" srcOrd="0" destOrd="0" presId="urn:microsoft.com/office/officeart/2008/layout/LinedList"/>
    <dgm:cxn modelId="{CCB7D48E-6621-4F12-94D4-564536A7A0C1}" srcId="{43F774EA-DDD9-40AA-A501-AF3401D11A46}" destId="{8EDBC3B9-A07B-4139-9955-1755C8E25031}" srcOrd="0" destOrd="0" parTransId="{F8708BF9-3D6F-4BE8-B003-01E1CB41B822}" sibTransId="{4D42FCA8-04D7-4956-BB06-D4B7E37770B2}"/>
    <dgm:cxn modelId="{776DDDB1-1930-44E4-933E-EE3BE4979128}" srcId="{43F774EA-DDD9-40AA-A501-AF3401D11A46}" destId="{5EE54457-3539-4904-BABB-D24837BB3D0F}" srcOrd="1" destOrd="0" parTransId="{01201D0F-343A-4FBA-B4B1-52B9FAA099D6}" sibTransId="{D55D3312-B9CD-4CF6-A013-65730D46F6B6}"/>
    <dgm:cxn modelId="{8AD89FD0-3A7D-4BE5-8126-C06600EC370C}" type="presOf" srcId="{5EE54457-3539-4904-BABB-D24837BB3D0F}" destId="{6480D9B6-C7C2-4882-B9D1-88F297F5A6E8}" srcOrd="0" destOrd="0" presId="urn:microsoft.com/office/officeart/2008/layout/LinedList"/>
    <dgm:cxn modelId="{19755021-2FD9-4C12-826C-4EA4A2CB09E0}" type="presParOf" srcId="{A2FF688E-ABEE-444F-B60F-D931A77728A6}" destId="{C67658CB-9F4B-4ABD-BD84-379DFC979860}" srcOrd="0" destOrd="0" presId="urn:microsoft.com/office/officeart/2008/layout/LinedList"/>
    <dgm:cxn modelId="{253A29A7-56E4-4940-8411-271075747BCE}" type="presParOf" srcId="{A2FF688E-ABEE-444F-B60F-D931A77728A6}" destId="{E460CE4F-5CE2-48F1-9A4A-E73B05A85825}" srcOrd="1" destOrd="0" presId="urn:microsoft.com/office/officeart/2008/layout/LinedList"/>
    <dgm:cxn modelId="{82C143E6-867C-47C2-BF4D-6BF16355AF54}" type="presParOf" srcId="{E460CE4F-5CE2-48F1-9A4A-E73B05A85825}" destId="{D99C8AAF-73E8-40D7-8304-B842CE090071}" srcOrd="0" destOrd="0" presId="urn:microsoft.com/office/officeart/2008/layout/LinedList"/>
    <dgm:cxn modelId="{F86B18CB-1EC5-4878-A107-9F03B901FE6F}" type="presParOf" srcId="{E460CE4F-5CE2-48F1-9A4A-E73B05A85825}" destId="{3549905E-D960-4022-B871-06FA76E89953}" srcOrd="1" destOrd="0" presId="urn:microsoft.com/office/officeart/2008/layout/LinedList"/>
    <dgm:cxn modelId="{BF2FDAFF-D943-47AF-B1C0-D4F076C06024}" type="presParOf" srcId="{A2FF688E-ABEE-444F-B60F-D931A77728A6}" destId="{21AA6EC8-A5A1-4FB8-96E6-D0095323E9A2}" srcOrd="2" destOrd="0" presId="urn:microsoft.com/office/officeart/2008/layout/LinedList"/>
    <dgm:cxn modelId="{595BFB82-54CF-44A9-B472-3AD54F5D0891}" type="presParOf" srcId="{A2FF688E-ABEE-444F-B60F-D931A77728A6}" destId="{B6253FBA-5AB0-496C-ADCC-D5798036500E}" srcOrd="3" destOrd="0" presId="urn:microsoft.com/office/officeart/2008/layout/LinedList"/>
    <dgm:cxn modelId="{B4B9FFD4-F2A3-4D98-B205-2B03C04B1061}" type="presParOf" srcId="{B6253FBA-5AB0-496C-ADCC-D5798036500E}" destId="{6480D9B6-C7C2-4882-B9D1-88F297F5A6E8}" srcOrd="0" destOrd="0" presId="urn:microsoft.com/office/officeart/2008/layout/LinedList"/>
    <dgm:cxn modelId="{93143413-AF5F-4E41-8674-3AAE8AE76821}" type="presParOf" srcId="{B6253FBA-5AB0-496C-ADCC-D5798036500E}" destId="{C016D18F-A3A7-4621-8A8F-5D6A97EB5ECE}" srcOrd="1" destOrd="0" presId="urn:microsoft.com/office/officeart/2008/layout/LinedList"/>
    <dgm:cxn modelId="{9955D93E-6E66-4202-A3BC-4C23ABF46558}" type="presParOf" srcId="{A2FF688E-ABEE-444F-B60F-D931A77728A6}" destId="{701F58F7-9C45-4CF6-8102-BF63FD92166C}" srcOrd="4" destOrd="0" presId="urn:microsoft.com/office/officeart/2008/layout/LinedList"/>
    <dgm:cxn modelId="{3D47A0DE-ABFB-45E5-BEFB-7C79F496B57E}" type="presParOf" srcId="{A2FF688E-ABEE-444F-B60F-D931A77728A6}" destId="{F33AE6E9-CA79-4312-B9FC-EBD0130FBACE}" srcOrd="5" destOrd="0" presId="urn:microsoft.com/office/officeart/2008/layout/LinedList"/>
    <dgm:cxn modelId="{F7427E2D-0B99-49FF-8573-91D9AD34D4AA}" type="presParOf" srcId="{F33AE6E9-CA79-4312-B9FC-EBD0130FBACE}" destId="{6C2D4E98-6CA6-4C9B-8897-682D523B8AB8}" srcOrd="0" destOrd="0" presId="urn:microsoft.com/office/officeart/2008/layout/LinedList"/>
    <dgm:cxn modelId="{F6614867-5180-4C7B-AC60-DB987A43B0FD}" type="presParOf" srcId="{F33AE6E9-CA79-4312-B9FC-EBD0130FBACE}" destId="{D7336775-3EAF-4C8A-BE62-1CD077F978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388A49-52C8-4746-BA7A-6B1659C5A50C}" type="doc">
      <dgm:prSet loTypeId="urn:microsoft.com/office/officeart/2018/5/layout/IconLeafLabelList" loCatId="icon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49A73FC6-05FD-4FD1-9B54-CF88343570A9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Самообновляющиеся</a:t>
          </a:r>
        </a:p>
      </dgm:t>
    </dgm:pt>
    <dgm:pt modelId="{2474511B-9CF5-4B3E-B5DD-D1BB336A60CB}" type="parTrans" cxnId="{E6447537-60F4-4B9D-8CA2-E8D6F4C3CA99}">
      <dgm:prSet/>
      <dgm:spPr/>
      <dgm:t>
        <a:bodyPr/>
        <a:lstStyle/>
        <a:p>
          <a:endParaRPr lang="ru-RU"/>
        </a:p>
      </dgm:t>
    </dgm:pt>
    <dgm:pt modelId="{A96213C2-9E10-4D15-A180-0C6D59FA98CA}" type="sibTrans" cxnId="{E6447537-60F4-4B9D-8CA2-E8D6F4C3CA99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FA8972C8-039A-473A-90E4-D678587F68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Некарточная инфраструктура</a:t>
          </a:r>
        </a:p>
      </dgm:t>
    </dgm:pt>
    <dgm:pt modelId="{6C5A77D1-8AB4-4BBF-8862-3DF1E6B07710}" type="parTrans" cxnId="{1C8DA871-EEC8-4436-9EDC-E65DE15CCCE4}">
      <dgm:prSet/>
      <dgm:spPr/>
      <dgm:t>
        <a:bodyPr/>
        <a:lstStyle/>
        <a:p>
          <a:endParaRPr lang="ru-RU"/>
        </a:p>
      </dgm:t>
    </dgm:pt>
    <dgm:pt modelId="{A5B3B237-06BE-4FC2-B1AB-7CBC7C662072}" type="sibTrans" cxnId="{1C8DA871-EEC8-4436-9EDC-E65DE15CCCE4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8E8BF681-D6D6-4DB5-B350-BC5BFE890B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Вещи – новые интерфейсы</a:t>
          </a:r>
        </a:p>
      </dgm:t>
    </dgm:pt>
    <dgm:pt modelId="{255D84AB-B2C0-48EA-97EA-FB2204FB56A8}" type="parTrans" cxnId="{13407F28-83B5-468F-8F63-A2FF5BF79BD8}">
      <dgm:prSet/>
      <dgm:spPr/>
      <dgm:t>
        <a:bodyPr/>
        <a:lstStyle/>
        <a:p>
          <a:endParaRPr lang="ru-RU"/>
        </a:p>
      </dgm:t>
    </dgm:pt>
    <dgm:pt modelId="{4720B67A-0F36-4DD4-BE03-B2ADC10C9CD8}" type="sibTrans" cxnId="{13407F28-83B5-468F-8F63-A2FF5BF79BD8}">
      <dgm:prSet/>
      <dgm:spPr/>
      <dgm:t>
        <a:bodyPr/>
        <a:lstStyle/>
        <a:p>
          <a:endParaRPr lang="ru-RU"/>
        </a:p>
      </dgm:t>
    </dgm:pt>
    <dgm:pt modelId="{7A9BB664-26FE-43AC-9032-66FCEBEC6E5C}" type="pres">
      <dgm:prSet presAssocID="{23388A49-52C8-4746-BA7A-6B1659C5A50C}" presName="root" presStyleCnt="0">
        <dgm:presLayoutVars>
          <dgm:dir/>
          <dgm:resizeHandles val="exact"/>
        </dgm:presLayoutVars>
      </dgm:prSet>
      <dgm:spPr/>
    </dgm:pt>
    <dgm:pt modelId="{2AC380E8-0022-4536-9DAF-EE54F2E1B2AD}" type="pres">
      <dgm:prSet presAssocID="{49A73FC6-05FD-4FD1-9B54-CF88343570A9}" presName="compNode" presStyleCnt="0"/>
      <dgm:spPr/>
    </dgm:pt>
    <dgm:pt modelId="{B79E52E2-8103-4697-A77A-2A6324EFCE5F}" type="pres">
      <dgm:prSet presAssocID="{49A73FC6-05FD-4FD1-9B54-CF88343570A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2FAC03-8C51-4DB1-938C-FF876B588CAF}" type="pres">
      <dgm:prSet presAssocID="{49A73FC6-05FD-4FD1-9B54-CF88343570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овторить"/>
        </a:ext>
      </dgm:extLst>
    </dgm:pt>
    <dgm:pt modelId="{49DCBA99-16E8-4009-ABFA-318EBCBCCED6}" type="pres">
      <dgm:prSet presAssocID="{49A73FC6-05FD-4FD1-9B54-CF88343570A9}" presName="spaceRect" presStyleCnt="0"/>
      <dgm:spPr/>
    </dgm:pt>
    <dgm:pt modelId="{D0FAE265-EDF8-424A-A9B6-AF5F99DAC561}" type="pres">
      <dgm:prSet presAssocID="{49A73FC6-05FD-4FD1-9B54-CF88343570A9}" presName="textRect" presStyleLbl="revTx" presStyleIdx="0" presStyleCnt="3">
        <dgm:presLayoutVars>
          <dgm:chMax val="1"/>
          <dgm:chPref val="1"/>
        </dgm:presLayoutVars>
      </dgm:prSet>
      <dgm:spPr/>
    </dgm:pt>
    <dgm:pt modelId="{B830502B-D7C6-4312-9C09-9CFD3B3E2E01}" type="pres">
      <dgm:prSet presAssocID="{A96213C2-9E10-4D15-A180-0C6D59FA98CA}" presName="sibTrans" presStyleCnt="0"/>
      <dgm:spPr/>
    </dgm:pt>
    <dgm:pt modelId="{2482995B-2A0D-4C98-ACD9-B05E6B9B2CA0}" type="pres">
      <dgm:prSet presAssocID="{FA8972C8-039A-473A-90E4-D678587F6883}" presName="compNode" presStyleCnt="0"/>
      <dgm:spPr/>
    </dgm:pt>
    <dgm:pt modelId="{69A16A49-99DC-4A6E-B8B6-9D586B85521E}" type="pres">
      <dgm:prSet presAssocID="{FA8972C8-039A-473A-90E4-D678587F688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ln>
          <a:noFill/>
        </a:ln>
      </dgm:spPr>
    </dgm:pt>
    <dgm:pt modelId="{1A6CEE1E-2164-40F5-B7BB-682FF9F53564}" type="pres">
      <dgm:prSet presAssocID="{FA8972C8-039A-473A-90E4-D678587F68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Штрихкод"/>
        </a:ext>
      </dgm:extLst>
    </dgm:pt>
    <dgm:pt modelId="{EC4DF7DA-24CE-4154-ADAB-A071054569D6}" type="pres">
      <dgm:prSet presAssocID="{FA8972C8-039A-473A-90E4-D678587F6883}" presName="spaceRect" presStyleCnt="0"/>
      <dgm:spPr/>
    </dgm:pt>
    <dgm:pt modelId="{05C21B7F-596B-4FB0-8D7F-EA17FF482039}" type="pres">
      <dgm:prSet presAssocID="{FA8972C8-039A-473A-90E4-D678587F6883}" presName="textRect" presStyleLbl="revTx" presStyleIdx="1" presStyleCnt="3">
        <dgm:presLayoutVars>
          <dgm:chMax val="1"/>
          <dgm:chPref val="1"/>
        </dgm:presLayoutVars>
      </dgm:prSet>
      <dgm:spPr/>
    </dgm:pt>
    <dgm:pt modelId="{16787534-9320-4E6F-964B-61407AB7CB4F}" type="pres">
      <dgm:prSet presAssocID="{A5B3B237-06BE-4FC2-B1AB-7CBC7C662072}" presName="sibTrans" presStyleCnt="0"/>
      <dgm:spPr/>
    </dgm:pt>
    <dgm:pt modelId="{8122702F-AA1C-4705-8E51-C0A55A69F132}" type="pres">
      <dgm:prSet presAssocID="{8E8BF681-D6D6-4DB5-B350-BC5BFE890B42}" presName="compNode" presStyleCnt="0"/>
      <dgm:spPr/>
    </dgm:pt>
    <dgm:pt modelId="{980272A9-6D09-4364-8977-285A147A2DCD}" type="pres">
      <dgm:prSet presAssocID="{8E8BF681-D6D6-4DB5-B350-BC5BFE890B4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8B929B6-58FC-43FE-9FF3-CF6EE21EB4F4}" type="pres">
      <dgm:prSet presAssocID="{8E8BF681-D6D6-4DB5-B350-BC5BFE890B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путниковая тарелка"/>
        </a:ext>
      </dgm:extLst>
    </dgm:pt>
    <dgm:pt modelId="{69AFCB9E-54C5-4A0D-864C-8B3F5884A1C0}" type="pres">
      <dgm:prSet presAssocID="{8E8BF681-D6D6-4DB5-B350-BC5BFE890B42}" presName="spaceRect" presStyleCnt="0"/>
      <dgm:spPr/>
    </dgm:pt>
    <dgm:pt modelId="{6180ACE0-EBDC-4F33-8DC7-2BF64ECFBB16}" type="pres">
      <dgm:prSet presAssocID="{8E8BF681-D6D6-4DB5-B350-BC5BFE890B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5A96E1C-E532-4584-BF54-A0F36D0B75DC}" type="presOf" srcId="{8E8BF681-D6D6-4DB5-B350-BC5BFE890B42}" destId="{6180ACE0-EBDC-4F33-8DC7-2BF64ECFBB16}" srcOrd="0" destOrd="0" presId="urn:microsoft.com/office/officeart/2018/5/layout/IconLeafLabelList"/>
    <dgm:cxn modelId="{EE2E0C23-8036-45DD-8EBB-A971BC206C7D}" type="presOf" srcId="{FA8972C8-039A-473A-90E4-D678587F6883}" destId="{05C21B7F-596B-4FB0-8D7F-EA17FF482039}" srcOrd="0" destOrd="0" presId="urn:microsoft.com/office/officeart/2018/5/layout/IconLeafLabelList"/>
    <dgm:cxn modelId="{79787727-B03A-4BD2-BAC0-CF72F2A382AB}" type="presOf" srcId="{23388A49-52C8-4746-BA7A-6B1659C5A50C}" destId="{7A9BB664-26FE-43AC-9032-66FCEBEC6E5C}" srcOrd="0" destOrd="0" presId="urn:microsoft.com/office/officeart/2018/5/layout/IconLeafLabelList"/>
    <dgm:cxn modelId="{13407F28-83B5-468F-8F63-A2FF5BF79BD8}" srcId="{23388A49-52C8-4746-BA7A-6B1659C5A50C}" destId="{8E8BF681-D6D6-4DB5-B350-BC5BFE890B42}" srcOrd="2" destOrd="0" parTransId="{255D84AB-B2C0-48EA-97EA-FB2204FB56A8}" sibTransId="{4720B67A-0F36-4DD4-BE03-B2ADC10C9CD8}"/>
    <dgm:cxn modelId="{E6447537-60F4-4B9D-8CA2-E8D6F4C3CA99}" srcId="{23388A49-52C8-4746-BA7A-6B1659C5A50C}" destId="{49A73FC6-05FD-4FD1-9B54-CF88343570A9}" srcOrd="0" destOrd="0" parTransId="{2474511B-9CF5-4B3E-B5DD-D1BB336A60CB}" sibTransId="{A96213C2-9E10-4D15-A180-0C6D59FA98CA}"/>
    <dgm:cxn modelId="{1EC6EC4E-C966-463E-9840-B9EEE1E8DC78}" type="presOf" srcId="{49A73FC6-05FD-4FD1-9B54-CF88343570A9}" destId="{D0FAE265-EDF8-424A-A9B6-AF5F99DAC561}" srcOrd="0" destOrd="0" presId="urn:microsoft.com/office/officeart/2018/5/layout/IconLeafLabelList"/>
    <dgm:cxn modelId="{1C8DA871-EEC8-4436-9EDC-E65DE15CCCE4}" srcId="{23388A49-52C8-4746-BA7A-6B1659C5A50C}" destId="{FA8972C8-039A-473A-90E4-D678587F6883}" srcOrd="1" destOrd="0" parTransId="{6C5A77D1-8AB4-4BBF-8862-3DF1E6B07710}" sibTransId="{A5B3B237-06BE-4FC2-B1AB-7CBC7C662072}"/>
    <dgm:cxn modelId="{1EA3CD98-D7A7-430C-98FD-ADD3A31FC646}" type="presParOf" srcId="{7A9BB664-26FE-43AC-9032-66FCEBEC6E5C}" destId="{2AC380E8-0022-4536-9DAF-EE54F2E1B2AD}" srcOrd="0" destOrd="0" presId="urn:microsoft.com/office/officeart/2018/5/layout/IconLeafLabelList"/>
    <dgm:cxn modelId="{652C359E-0760-4E22-9953-C1DA5162E8F9}" type="presParOf" srcId="{2AC380E8-0022-4536-9DAF-EE54F2E1B2AD}" destId="{B79E52E2-8103-4697-A77A-2A6324EFCE5F}" srcOrd="0" destOrd="0" presId="urn:microsoft.com/office/officeart/2018/5/layout/IconLeafLabelList"/>
    <dgm:cxn modelId="{4572FD5A-F256-4FE0-BB3A-38024FF5B77F}" type="presParOf" srcId="{2AC380E8-0022-4536-9DAF-EE54F2E1B2AD}" destId="{072FAC03-8C51-4DB1-938C-FF876B588CAF}" srcOrd="1" destOrd="0" presId="urn:microsoft.com/office/officeart/2018/5/layout/IconLeafLabelList"/>
    <dgm:cxn modelId="{F91FCBDF-EDD4-4335-A960-9112838715CE}" type="presParOf" srcId="{2AC380E8-0022-4536-9DAF-EE54F2E1B2AD}" destId="{49DCBA99-16E8-4009-ABFA-318EBCBCCED6}" srcOrd="2" destOrd="0" presId="urn:microsoft.com/office/officeart/2018/5/layout/IconLeafLabelList"/>
    <dgm:cxn modelId="{BD081ABA-245F-4D0B-9785-5C5F4E279291}" type="presParOf" srcId="{2AC380E8-0022-4536-9DAF-EE54F2E1B2AD}" destId="{D0FAE265-EDF8-424A-A9B6-AF5F99DAC561}" srcOrd="3" destOrd="0" presId="urn:microsoft.com/office/officeart/2018/5/layout/IconLeafLabelList"/>
    <dgm:cxn modelId="{F9EC257C-54DB-417A-8753-31461CDFD12B}" type="presParOf" srcId="{7A9BB664-26FE-43AC-9032-66FCEBEC6E5C}" destId="{B830502B-D7C6-4312-9C09-9CFD3B3E2E01}" srcOrd="1" destOrd="0" presId="urn:microsoft.com/office/officeart/2018/5/layout/IconLeafLabelList"/>
    <dgm:cxn modelId="{EE72913C-FA72-4B8A-BCC1-A353CB5CC6BA}" type="presParOf" srcId="{7A9BB664-26FE-43AC-9032-66FCEBEC6E5C}" destId="{2482995B-2A0D-4C98-ACD9-B05E6B9B2CA0}" srcOrd="2" destOrd="0" presId="urn:microsoft.com/office/officeart/2018/5/layout/IconLeafLabelList"/>
    <dgm:cxn modelId="{ABA6ECF3-C5F9-4CAC-9D18-8B80DA4B3910}" type="presParOf" srcId="{2482995B-2A0D-4C98-ACD9-B05E6B9B2CA0}" destId="{69A16A49-99DC-4A6E-B8B6-9D586B85521E}" srcOrd="0" destOrd="0" presId="urn:microsoft.com/office/officeart/2018/5/layout/IconLeafLabelList"/>
    <dgm:cxn modelId="{3C0EA200-0C95-4458-9699-A41FBB4A6EF0}" type="presParOf" srcId="{2482995B-2A0D-4C98-ACD9-B05E6B9B2CA0}" destId="{1A6CEE1E-2164-40F5-B7BB-682FF9F53564}" srcOrd="1" destOrd="0" presId="urn:microsoft.com/office/officeart/2018/5/layout/IconLeafLabelList"/>
    <dgm:cxn modelId="{55687B1D-9C0B-4B68-B6AC-75FE7E0748D1}" type="presParOf" srcId="{2482995B-2A0D-4C98-ACD9-B05E6B9B2CA0}" destId="{EC4DF7DA-24CE-4154-ADAB-A071054569D6}" srcOrd="2" destOrd="0" presId="urn:microsoft.com/office/officeart/2018/5/layout/IconLeafLabelList"/>
    <dgm:cxn modelId="{A2740519-ED11-49BE-A32D-61F178490081}" type="presParOf" srcId="{2482995B-2A0D-4C98-ACD9-B05E6B9B2CA0}" destId="{05C21B7F-596B-4FB0-8D7F-EA17FF482039}" srcOrd="3" destOrd="0" presId="urn:microsoft.com/office/officeart/2018/5/layout/IconLeafLabelList"/>
    <dgm:cxn modelId="{83394FFE-114C-4938-B950-0F8855C3542C}" type="presParOf" srcId="{7A9BB664-26FE-43AC-9032-66FCEBEC6E5C}" destId="{16787534-9320-4E6F-964B-61407AB7CB4F}" srcOrd="3" destOrd="0" presId="urn:microsoft.com/office/officeart/2018/5/layout/IconLeafLabelList"/>
    <dgm:cxn modelId="{4FB39991-5047-48B0-96F0-1D5CD5B2028A}" type="presParOf" srcId="{7A9BB664-26FE-43AC-9032-66FCEBEC6E5C}" destId="{8122702F-AA1C-4705-8E51-C0A55A69F132}" srcOrd="4" destOrd="0" presId="urn:microsoft.com/office/officeart/2018/5/layout/IconLeafLabelList"/>
    <dgm:cxn modelId="{2CD65BDF-4712-4FA4-8D83-ADC0524E5DEA}" type="presParOf" srcId="{8122702F-AA1C-4705-8E51-C0A55A69F132}" destId="{980272A9-6D09-4364-8977-285A147A2DCD}" srcOrd="0" destOrd="0" presId="urn:microsoft.com/office/officeart/2018/5/layout/IconLeafLabelList"/>
    <dgm:cxn modelId="{2CA9F37D-5285-41DE-9BC7-19F14A0715F7}" type="presParOf" srcId="{8122702F-AA1C-4705-8E51-C0A55A69F132}" destId="{F8B929B6-58FC-43FE-9FF3-CF6EE21EB4F4}" srcOrd="1" destOrd="0" presId="urn:microsoft.com/office/officeart/2018/5/layout/IconLeafLabelList"/>
    <dgm:cxn modelId="{A1019F6B-03AA-456E-AD4B-0560E6B5C733}" type="presParOf" srcId="{8122702F-AA1C-4705-8E51-C0A55A69F132}" destId="{69AFCB9E-54C5-4A0D-864C-8B3F5884A1C0}" srcOrd="2" destOrd="0" presId="urn:microsoft.com/office/officeart/2018/5/layout/IconLeafLabelList"/>
    <dgm:cxn modelId="{5B4CA568-E986-4CF1-9FDC-41D17F2A5079}" type="presParOf" srcId="{8122702F-AA1C-4705-8E51-C0A55A69F132}" destId="{6180ACE0-EBDC-4F33-8DC7-2BF64ECFBB16}" srcOrd="3" destOrd="0" presId="urn:microsoft.com/office/officeart/2018/5/layout/IconLeafLabelLis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F774EA-DDD9-40AA-A501-AF3401D11A4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DBC3B9-A07B-4139-9955-1755C8E25031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Повышается мобильность клиентов</a:t>
          </a:r>
        </a:p>
      </dgm:t>
    </dgm:pt>
    <dgm:pt modelId="{F8708BF9-3D6F-4BE8-B003-01E1CB41B822}" type="parTrans" cxnId="{CCB7D48E-6621-4F12-94D4-564536A7A0C1}">
      <dgm:prSet/>
      <dgm:spPr/>
      <dgm:t>
        <a:bodyPr/>
        <a:lstStyle/>
        <a:p>
          <a:endParaRPr lang="ru-RU"/>
        </a:p>
      </dgm:t>
    </dgm:pt>
    <dgm:pt modelId="{4D42FCA8-04D7-4956-BB06-D4B7E37770B2}" type="sibTrans" cxnId="{CCB7D48E-6621-4F12-94D4-564536A7A0C1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A30CC7E8-295D-4018-A08A-44F005736D0B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Будущее банковских брендов?</a:t>
          </a:r>
        </a:p>
      </dgm:t>
    </dgm:pt>
    <dgm:pt modelId="{BFBF1002-2928-49D2-945C-8555A3B688C7}" type="parTrans" cxnId="{01F02726-85A5-474B-927D-ACB8E029BA45}">
      <dgm:prSet/>
      <dgm:spPr/>
      <dgm:t>
        <a:bodyPr/>
        <a:lstStyle/>
        <a:p>
          <a:endParaRPr lang="ru-RU"/>
        </a:p>
      </dgm:t>
    </dgm:pt>
    <dgm:pt modelId="{8100D9C2-2008-48AC-814C-49945BC00AE3}" type="sibTrans" cxnId="{01F02726-85A5-474B-927D-ACB8E029BA45}">
      <dgm:prSet/>
      <dgm:spPr/>
      <dgm:t>
        <a:bodyPr/>
        <a:lstStyle/>
        <a:p>
          <a:endParaRPr lang="ru-RU"/>
        </a:p>
      </dgm:t>
    </dgm:pt>
    <dgm:pt modelId="{5EE54457-3539-4904-BABB-D24837BB3D0F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Лояльность потребителей снижается</a:t>
          </a:r>
        </a:p>
      </dgm:t>
    </dgm:pt>
    <dgm:pt modelId="{01201D0F-343A-4FBA-B4B1-52B9FAA099D6}" type="parTrans" cxnId="{776DDDB1-1930-44E4-933E-EE3BE4979128}">
      <dgm:prSet/>
      <dgm:spPr/>
      <dgm:t>
        <a:bodyPr/>
        <a:lstStyle/>
        <a:p>
          <a:endParaRPr lang="ru-RU"/>
        </a:p>
      </dgm:t>
    </dgm:pt>
    <dgm:pt modelId="{D55D3312-B9CD-4CF6-A013-65730D46F6B6}" type="sibTrans" cxnId="{776DDDB1-1930-44E4-933E-EE3BE4979128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4AA9314A-C996-40BC-8101-3AA02EF9BE60}" type="pres">
      <dgm:prSet presAssocID="{43F774EA-DDD9-40AA-A501-AF3401D11A46}" presName="diagram" presStyleCnt="0">
        <dgm:presLayoutVars>
          <dgm:dir/>
          <dgm:resizeHandles val="exact"/>
        </dgm:presLayoutVars>
      </dgm:prSet>
      <dgm:spPr/>
    </dgm:pt>
    <dgm:pt modelId="{D0F3BDD6-1530-4672-9CE0-5BE5CBF005C5}" type="pres">
      <dgm:prSet presAssocID="{8EDBC3B9-A07B-4139-9955-1755C8E25031}" presName="node" presStyleLbl="node1" presStyleIdx="0" presStyleCnt="3">
        <dgm:presLayoutVars>
          <dgm:bulletEnabled val="1"/>
        </dgm:presLayoutVars>
      </dgm:prSet>
      <dgm:spPr/>
    </dgm:pt>
    <dgm:pt modelId="{31F54F2B-EFDA-4B62-A225-7B09D6EA7E55}" type="pres">
      <dgm:prSet presAssocID="{4D42FCA8-04D7-4956-BB06-D4B7E37770B2}" presName="sibTrans" presStyleCnt="0"/>
      <dgm:spPr/>
    </dgm:pt>
    <dgm:pt modelId="{E3B2353A-4B26-4C36-8548-1B69FAC84101}" type="pres">
      <dgm:prSet presAssocID="{5EE54457-3539-4904-BABB-D24837BB3D0F}" presName="node" presStyleLbl="node1" presStyleIdx="1" presStyleCnt="3">
        <dgm:presLayoutVars>
          <dgm:bulletEnabled val="1"/>
        </dgm:presLayoutVars>
      </dgm:prSet>
      <dgm:spPr/>
    </dgm:pt>
    <dgm:pt modelId="{C38AA665-E632-4245-B710-CB60E037950E}" type="pres">
      <dgm:prSet presAssocID="{D55D3312-B9CD-4CF6-A013-65730D46F6B6}" presName="sibTrans" presStyleCnt="0"/>
      <dgm:spPr/>
    </dgm:pt>
    <dgm:pt modelId="{4AD72D4E-DF66-4AEF-8FF4-2E9252526F78}" type="pres">
      <dgm:prSet presAssocID="{A30CC7E8-295D-4018-A08A-44F005736D0B}" presName="node" presStyleLbl="node1" presStyleIdx="2" presStyleCnt="3">
        <dgm:presLayoutVars>
          <dgm:bulletEnabled val="1"/>
        </dgm:presLayoutVars>
      </dgm:prSet>
      <dgm:spPr/>
    </dgm:pt>
  </dgm:ptLst>
  <dgm:cxnLst>
    <dgm:cxn modelId="{B07CD507-34EA-4B61-88DF-BA843734994A}" type="presOf" srcId="{A30CC7E8-295D-4018-A08A-44F005736D0B}" destId="{4AD72D4E-DF66-4AEF-8FF4-2E9252526F78}" srcOrd="0" destOrd="0" presId="urn:microsoft.com/office/officeart/2005/8/layout/default"/>
    <dgm:cxn modelId="{01F02726-85A5-474B-927D-ACB8E029BA45}" srcId="{43F774EA-DDD9-40AA-A501-AF3401D11A46}" destId="{A30CC7E8-295D-4018-A08A-44F005736D0B}" srcOrd="2" destOrd="0" parTransId="{BFBF1002-2928-49D2-945C-8555A3B688C7}" sibTransId="{8100D9C2-2008-48AC-814C-49945BC00AE3}"/>
    <dgm:cxn modelId="{CCB7D48E-6621-4F12-94D4-564536A7A0C1}" srcId="{43F774EA-DDD9-40AA-A501-AF3401D11A46}" destId="{8EDBC3B9-A07B-4139-9955-1755C8E25031}" srcOrd="0" destOrd="0" parTransId="{F8708BF9-3D6F-4BE8-B003-01E1CB41B822}" sibTransId="{4D42FCA8-04D7-4956-BB06-D4B7E37770B2}"/>
    <dgm:cxn modelId="{58F9BDA7-A832-41B6-8CF2-4F5B52834DAD}" type="presOf" srcId="{43F774EA-DDD9-40AA-A501-AF3401D11A46}" destId="{4AA9314A-C996-40BC-8101-3AA02EF9BE60}" srcOrd="0" destOrd="0" presId="urn:microsoft.com/office/officeart/2005/8/layout/default"/>
    <dgm:cxn modelId="{776DDDB1-1930-44E4-933E-EE3BE4979128}" srcId="{43F774EA-DDD9-40AA-A501-AF3401D11A46}" destId="{5EE54457-3539-4904-BABB-D24837BB3D0F}" srcOrd="1" destOrd="0" parTransId="{01201D0F-343A-4FBA-B4B1-52B9FAA099D6}" sibTransId="{D55D3312-B9CD-4CF6-A013-65730D46F6B6}"/>
    <dgm:cxn modelId="{BD308BC7-5027-44F6-9ABE-68B055BF807D}" type="presOf" srcId="{5EE54457-3539-4904-BABB-D24837BB3D0F}" destId="{E3B2353A-4B26-4C36-8548-1B69FAC84101}" srcOrd="0" destOrd="0" presId="urn:microsoft.com/office/officeart/2005/8/layout/default"/>
    <dgm:cxn modelId="{8770D5EE-83B8-40E3-AD7F-BDD7C619961F}" type="presOf" srcId="{8EDBC3B9-A07B-4139-9955-1755C8E25031}" destId="{D0F3BDD6-1530-4672-9CE0-5BE5CBF005C5}" srcOrd="0" destOrd="0" presId="urn:microsoft.com/office/officeart/2005/8/layout/default"/>
    <dgm:cxn modelId="{6B2ADB9B-6861-4E72-AF5E-DC7DCFD55043}" type="presParOf" srcId="{4AA9314A-C996-40BC-8101-3AA02EF9BE60}" destId="{D0F3BDD6-1530-4672-9CE0-5BE5CBF005C5}" srcOrd="0" destOrd="0" presId="urn:microsoft.com/office/officeart/2005/8/layout/default"/>
    <dgm:cxn modelId="{D5A5B63F-DF98-40B7-A833-E401C365D238}" type="presParOf" srcId="{4AA9314A-C996-40BC-8101-3AA02EF9BE60}" destId="{31F54F2B-EFDA-4B62-A225-7B09D6EA7E55}" srcOrd="1" destOrd="0" presId="urn:microsoft.com/office/officeart/2005/8/layout/default"/>
    <dgm:cxn modelId="{C08E9DE7-3EB7-49E6-86FC-6F5DF7014155}" type="presParOf" srcId="{4AA9314A-C996-40BC-8101-3AA02EF9BE60}" destId="{E3B2353A-4B26-4C36-8548-1B69FAC84101}" srcOrd="2" destOrd="0" presId="urn:microsoft.com/office/officeart/2005/8/layout/default"/>
    <dgm:cxn modelId="{88A63EFE-159A-4EBD-9322-560C5D029F79}" type="presParOf" srcId="{4AA9314A-C996-40BC-8101-3AA02EF9BE60}" destId="{C38AA665-E632-4245-B710-CB60E037950E}" srcOrd="3" destOrd="0" presId="urn:microsoft.com/office/officeart/2005/8/layout/default"/>
    <dgm:cxn modelId="{2F963C4F-0347-42E9-8479-C8A31CE10BE9}" type="presParOf" srcId="{4AA9314A-C996-40BC-8101-3AA02EF9BE60}" destId="{4AD72D4E-DF66-4AEF-8FF4-2E9252526F7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1A7DC-53EF-4FC1-B5B9-598754A9CFEB}">
      <dsp:nvSpPr>
        <dsp:cNvPr id="0" name=""/>
        <dsp:cNvSpPr/>
      </dsp:nvSpPr>
      <dsp:spPr>
        <a:xfrm>
          <a:off x="0" y="82795"/>
          <a:ext cx="6586489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Высокие требования к качеству </a:t>
          </a:r>
        </a:p>
      </dsp:txBody>
      <dsp:txXfrm>
        <a:off x="63994" y="146789"/>
        <a:ext cx="6458501" cy="1182942"/>
      </dsp:txXfrm>
    </dsp:sp>
    <dsp:sp modelId="{8EDBD791-BF82-440B-969E-1ADBA7184693}">
      <dsp:nvSpPr>
        <dsp:cNvPr id="0" name=""/>
        <dsp:cNvSpPr/>
      </dsp:nvSpPr>
      <dsp:spPr>
        <a:xfrm>
          <a:off x="0" y="1488765"/>
          <a:ext cx="6586489" cy="13109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Скорость = мгновенность</a:t>
          </a:r>
        </a:p>
      </dsp:txBody>
      <dsp:txXfrm>
        <a:off x="63994" y="1552759"/>
        <a:ext cx="6458501" cy="1182942"/>
      </dsp:txXfrm>
    </dsp:sp>
    <dsp:sp modelId="{359FC25E-BBD1-4666-8610-EBCF9CBA6ABE}">
      <dsp:nvSpPr>
        <dsp:cNvPr id="0" name=""/>
        <dsp:cNvSpPr/>
      </dsp:nvSpPr>
      <dsp:spPr>
        <a:xfrm>
          <a:off x="0" y="2894735"/>
          <a:ext cx="6586489" cy="13109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Потребление услуги в месте нахождения</a:t>
          </a:r>
        </a:p>
      </dsp:txBody>
      <dsp:txXfrm>
        <a:off x="63994" y="2958729"/>
        <a:ext cx="6458501" cy="1182942"/>
      </dsp:txXfrm>
    </dsp:sp>
    <dsp:sp modelId="{5E145691-E6C0-46F2-A0B7-2E7EE1EFA3BE}">
      <dsp:nvSpPr>
        <dsp:cNvPr id="0" name=""/>
        <dsp:cNvSpPr/>
      </dsp:nvSpPr>
      <dsp:spPr>
        <a:xfrm>
          <a:off x="0" y="4300705"/>
          <a:ext cx="6586489" cy="13109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Зависимость от мобильных устройств</a:t>
          </a:r>
        </a:p>
      </dsp:txBody>
      <dsp:txXfrm>
        <a:off x="63994" y="4364699"/>
        <a:ext cx="6458501" cy="11829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52E2-8103-4697-A77A-2A6324EFCE5F}">
      <dsp:nvSpPr>
        <dsp:cNvPr id="0" name=""/>
        <dsp:cNvSpPr/>
      </dsp:nvSpPr>
      <dsp:spPr>
        <a:xfrm>
          <a:off x="402794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FAC03-8C51-4DB1-938C-FF876B588CAF}">
      <dsp:nvSpPr>
        <dsp:cNvPr id="0" name=""/>
        <dsp:cNvSpPr/>
      </dsp:nvSpPr>
      <dsp:spPr>
        <a:xfrm>
          <a:off x="651420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E265-EDF8-424A-A9B6-AF5F99DAC561}">
      <dsp:nvSpPr>
        <dsp:cNvPr id="0" name=""/>
        <dsp:cNvSpPr/>
      </dsp:nvSpPr>
      <dsp:spPr>
        <a:xfrm>
          <a:off x="29857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 dirty="0"/>
            <a:t>Заимствование из сотовой связи</a:t>
          </a:r>
        </a:p>
      </dsp:txBody>
      <dsp:txXfrm>
        <a:off x="29857" y="2172498"/>
        <a:ext cx="1912500" cy="720000"/>
      </dsp:txXfrm>
    </dsp:sp>
    <dsp:sp modelId="{69A16A49-99DC-4A6E-B8B6-9D586B85521E}">
      <dsp:nvSpPr>
        <dsp:cNvPr id="0" name=""/>
        <dsp:cNvSpPr/>
      </dsp:nvSpPr>
      <dsp:spPr>
        <a:xfrm>
          <a:off x="2649982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CEE1E-2164-40F5-B7BB-682FF9F53564}">
      <dsp:nvSpPr>
        <dsp:cNvPr id="0" name=""/>
        <dsp:cNvSpPr/>
      </dsp:nvSpPr>
      <dsp:spPr>
        <a:xfrm>
          <a:off x="2898607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21B7F-596B-4FB0-8D7F-EA17FF482039}">
      <dsp:nvSpPr>
        <dsp:cNvPr id="0" name=""/>
        <dsp:cNvSpPr/>
      </dsp:nvSpPr>
      <dsp:spPr>
        <a:xfrm>
          <a:off x="2277045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 dirty="0"/>
            <a:t>Поиск новых идентификаторов клиента</a:t>
          </a:r>
        </a:p>
      </dsp:txBody>
      <dsp:txXfrm>
        <a:off x="2277045" y="2172498"/>
        <a:ext cx="1912500" cy="720000"/>
      </dsp:txXfrm>
    </dsp:sp>
    <dsp:sp modelId="{980272A9-6D09-4364-8977-285A147A2DCD}">
      <dsp:nvSpPr>
        <dsp:cNvPr id="0" name=""/>
        <dsp:cNvSpPr/>
      </dsp:nvSpPr>
      <dsp:spPr>
        <a:xfrm>
          <a:off x="4897170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929B6-58FC-43FE-9FF3-CF6EE21EB4F4}">
      <dsp:nvSpPr>
        <dsp:cNvPr id="0" name=""/>
        <dsp:cNvSpPr/>
      </dsp:nvSpPr>
      <dsp:spPr>
        <a:xfrm>
          <a:off x="5145795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0ACE0-EBDC-4F33-8DC7-2BF64ECFBB16}">
      <dsp:nvSpPr>
        <dsp:cNvPr id="0" name=""/>
        <dsp:cNvSpPr/>
      </dsp:nvSpPr>
      <dsp:spPr>
        <a:xfrm>
          <a:off x="4524232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 dirty="0"/>
            <a:t>В Европе – первые решения этой осенью</a:t>
          </a:r>
        </a:p>
      </dsp:txBody>
      <dsp:txXfrm>
        <a:off x="4524232" y="2172498"/>
        <a:ext cx="19125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5E95B-230F-4BED-976F-3D73765A3194}">
      <dsp:nvSpPr>
        <dsp:cNvPr id="0" name=""/>
        <dsp:cNvSpPr/>
      </dsp:nvSpPr>
      <dsp:spPr>
        <a:xfrm>
          <a:off x="0" y="1848"/>
          <a:ext cx="65864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E6C9D2-6B7C-4C15-AB85-F7C5AFBF731F}">
      <dsp:nvSpPr>
        <dsp:cNvPr id="0" name=""/>
        <dsp:cNvSpPr/>
      </dsp:nvSpPr>
      <dsp:spPr>
        <a:xfrm>
          <a:off x="0" y="1848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Безналичное общество превращает платеж в социально значимую услугу</a:t>
          </a:r>
        </a:p>
      </dsp:txBody>
      <dsp:txXfrm>
        <a:off x="0" y="1848"/>
        <a:ext cx="6586489" cy="1260574"/>
      </dsp:txXfrm>
    </dsp:sp>
    <dsp:sp modelId="{8AD9EC22-A41F-4EB3-AA37-4CE8B615A980}">
      <dsp:nvSpPr>
        <dsp:cNvPr id="0" name=""/>
        <dsp:cNvSpPr/>
      </dsp:nvSpPr>
      <dsp:spPr>
        <a:xfrm>
          <a:off x="0" y="1262422"/>
          <a:ext cx="65864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536AB5-08A4-4F08-A5AC-E3B6A38ACE82}">
      <dsp:nvSpPr>
        <dsp:cNvPr id="0" name=""/>
        <dsp:cNvSpPr/>
      </dsp:nvSpPr>
      <dsp:spPr>
        <a:xfrm>
          <a:off x="0" y="1262422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Это делает привлекательным ценовое регулирование</a:t>
          </a:r>
        </a:p>
      </dsp:txBody>
      <dsp:txXfrm>
        <a:off x="0" y="1262422"/>
        <a:ext cx="6586489" cy="1260574"/>
      </dsp:txXfrm>
    </dsp:sp>
    <dsp:sp modelId="{0F583FD2-8823-49D4-99A1-201E5DBBDEB3}">
      <dsp:nvSpPr>
        <dsp:cNvPr id="0" name=""/>
        <dsp:cNvSpPr/>
      </dsp:nvSpPr>
      <dsp:spPr>
        <a:xfrm>
          <a:off x="0" y="2522996"/>
          <a:ext cx="65864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33AF83-8B0C-4B0A-9C68-C5A72C9D84FD}">
      <dsp:nvSpPr>
        <dsp:cNvPr id="0" name=""/>
        <dsp:cNvSpPr/>
      </dsp:nvSpPr>
      <dsp:spPr>
        <a:xfrm>
          <a:off x="0" y="2522996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Но это ошибка. И мы это знаем (из опыта и исследований).</a:t>
          </a:r>
        </a:p>
      </dsp:txBody>
      <dsp:txXfrm>
        <a:off x="0" y="2522996"/>
        <a:ext cx="6586489" cy="12605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DF238-7312-482C-8E51-8D691DF776EC}">
      <dsp:nvSpPr>
        <dsp:cNvPr id="0" name=""/>
        <dsp:cNvSpPr/>
      </dsp:nvSpPr>
      <dsp:spPr>
        <a:xfrm>
          <a:off x="0" y="532697"/>
          <a:ext cx="6586489" cy="839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Будущее поощрений и бонусов?</a:t>
          </a:r>
        </a:p>
      </dsp:txBody>
      <dsp:txXfrm>
        <a:off x="40980" y="573677"/>
        <a:ext cx="6504529" cy="757514"/>
      </dsp:txXfrm>
    </dsp:sp>
    <dsp:sp modelId="{A3DFB61B-E6CA-4F0F-B10B-EA6402E567D2}">
      <dsp:nvSpPr>
        <dsp:cNvPr id="0" name=""/>
        <dsp:cNvSpPr/>
      </dsp:nvSpPr>
      <dsp:spPr>
        <a:xfrm>
          <a:off x="0" y="1472972"/>
          <a:ext cx="6586489" cy="839474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Огромные платежные фабрики?</a:t>
          </a:r>
        </a:p>
      </dsp:txBody>
      <dsp:txXfrm>
        <a:off x="40980" y="1513952"/>
        <a:ext cx="6504529" cy="757514"/>
      </dsp:txXfrm>
    </dsp:sp>
    <dsp:sp modelId="{812C7275-6706-492B-ACF4-F12F298C7D87}">
      <dsp:nvSpPr>
        <dsp:cNvPr id="0" name=""/>
        <dsp:cNvSpPr/>
      </dsp:nvSpPr>
      <dsp:spPr>
        <a:xfrm>
          <a:off x="0" y="2413246"/>
          <a:ext cx="6586489" cy="83947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Новые финансовые модели?</a:t>
          </a:r>
        </a:p>
      </dsp:txBody>
      <dsp:txXfrm>
        <a:off x="40980" y="2454226"/>
        <a:ext cx="6504529" cy="7575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1C3B5-4F48-4BAE-94FB-D4D60451D67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9FC6E-C337-4C28-B890-746A8F99411C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515C1-2C31-40B4-881B-1529B8B5C84B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Платежи по подписке</a:t>
          </a:r>
        </a:p>
      </dsp:txBody>
      <dsp:txXfrm>
        <a:off x="1941716" y="718"/>
        <a:ext cx="4571887" cy="1681139"/>
      </dsp:txXfrm>
    </dsp:sp>
    <dsp:sp modelId="{499E2D72-7698-4D7D-9BB6-F6D3B45E0253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BEC45-5DB8-44CD-9526-0228FFFDACF3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0BD57-AC77-4105-A2B2-E35077D6A3E7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Перепродажа данных</a:t>
          </a:r>
        </a:p>
      </dsp:txBody>
      <dsp:txXfrm>
        <a:off x="1941716" y="2102143"/>
        <a:ext cx="4571887" cy="1681139"/>
      </dsp:txXfrm>
    </dsp:sp>
    <dsp:sp modelId="{249F2271-3934-4E59-AAF6-A5058DEB0EE5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C33FC-A3AC-4D53-AE18-247985261E39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822E0-C84C-465B-8324-980DADEBCA6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/>
            <a:t>Доп.функции</a:t>
          </a:r>
          <a:r>
            <a:rPr lang="ru-RU" sz="2500" kern="1200" dirty="0"/>
            <a:t> (напр., центры аутентификации)</a:t>
          </a:r>
        </a:p>
      </dsp:txBody>
      <dsp:txXfrm>
        <a:off x="1941716" y="4203567"/>
        <a:ext cx="4571887" cy="16811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E87C0-8707-4A78-BD09-7AB340ED1958}">
      <dsp:nvSpPr>
        <dsp:cNvPr id="0" name=""/>
        <dsp:cNvSpPr/>
      </dsp:nvSpPr>
      <dsp:spPr>
        <a:xfrm>
          <a:off x="0" y="1848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CEBC54-C966-42C3-B3AE-30BDDD3B43AA}">
      <dsp:nvSpPr>
        <dsp:cNvPr id="0" name=""/>
        <dsp:cNvSpPr/>
      </dsp:nvSpPr>
      <dsp:spPr>
        <a:xfrm>
          <a:off x="0" y="1848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Регулятор – источник основных новостей на рынке</a:t>
          </a:r>
        </a:p>
      </dsp:txBody>
      <dsp:txXfrm>
        <a:off x="0" y="1848"/>
        <a:ext cx="6586489" cy="1260574"/>
      </dsp:txXfrm>
    </dsp:sp>
    <dsp:sp modelId="{9139E601-0951-458D-8217-23E466A4B3B0}">
      <dsp:nvSpPr>
        <dsp:cNvPr id="0" name=""/>
        <dsp:cNvSpPr/>
      </dsp:nvSpPr>
      <dsp:spPr>
        <a:xfrm>
          <a:off x="0" y="1262422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48B65A-4CBF-4E74-9DD5-836077187840}">
      <dsp:nvSpPr>
        <dsp:cNvPr id="0" name=""/>
        <dsp:cNvSpPr/>
      </dsp:nvSpPr>
      <dsp:spPr>
        <a:xfrm>
          <a:off x="0" y="1262422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Зазор между регулятором и рынком сужается</a:t>
          </a:r>
        </a:p>
      </dsp:txBody>
      <dsp:txXfrm>
        <a:off x="0" y="1262422"/>
        <a:ext cx="6586489" cy="1260574"/>
      </dsp:txXfrm>
    </dsp:sp>
    <dsp:sp modelId="{BC50C5A5-C812-4614-B6D9-FF3788F9B8DB}">
      <dsp:nvSpPr>
        <dsp:cNvPr id="0" name=""/>
        <dsp:cNvSpPr/>
      </dsp:nvSpPr>
      <dsp:spPr>
        <a:xfrm>
          <a:off x="0" y="2522996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FA267F-80C4-496A-B426-D2F30A89E4E5}">
      <dsp:nvSpPr>
        <dsp:cNvPr id="0" name=""/>
        <dsp:cNvSpPr/>
      </dsp:nvSpPr>
      <dsp:spPr>
        <a:xfrm>
          <a:off x="0" y="2522996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Конкурентные соображения – главный стимул нового законодательства</a:t>
          </a:r>
        </a:p>
      </dsp:txBody>
      <dsp:txXfrm>
        <a:off x="0" y="2522996"/>
        <a:ext cx="6586489" cy="12605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52E2-8103-4697-A77A-2A6324EFCE5F}">
      <dsp:nvSpPr>
        <dsp:cNvPr id="0" name=""/>
        <dsp:cNvSpPr/>
      </dsp:nvSpPr>
      <dsp:spPr>
        <a:xfrm>
          <a:off x="402794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FAC03-8C51-4DB1-938C-FF876B588CAF}">
      <dsp:nvSpPr>
        <dsp:cNvPr id="0" name=""/>
        <dsp:cNvSpPr/>
      </dsp:nvSpPr>
      <dsp:spPr>
        <a:xfrm>
          <a:off x="651420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E265-EDF8-424A-A9B6-AF5F99DAC561}">
      <dsp:nvSpPr>
        <dsp:cNvPr id="0" name=""/>
        <dsp:cNvSpPr/>
      </dsp:nvSpPr>
      <dsp:spPr>
        <a:xfrm>
          <a:off x="29857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600" kern="1200" dirty="0"/>
            <a:t>Новые интерфейсы</a:t>
          </a:r>
        </a:p>
      </dsp:txBody>
      <dsp:txXfrm>
        <a:off x="29857" y="2172498"/>
        <a:ext cx="1912500" cy="720000"/>
      </dsp:txXfrm>
    </dsp:sp>
    <dsp:sp modelId="{69A16A49-99DC-4A6E-B8B6-9D586B85521E}">
      <dsp:nvSpPr>
        <dsp:cNvPr id="0" name=""/>
        <dsp:cNvSpPr/>
      </dsp:nvSpPr>
      <dsp:spPr>
        <a:xfrm>
          <a:off x="2649982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CEE1E-2164-40F5-B7BB-682FF9F53564}">
      <dsp:nvSpPr>
        <dsp:cNvPr id="0" name=""/>
        <dsp:cNvSpPr/>
      </dsp:nvSpPr>
      <dsp:spPr>
        <a:xfrm>
          <a:off x="2898607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21B7F-596B-4FB0-8D7F-EA17FF482039}">
      <dsp:nvSpPr>
        <dsp:cNvPr id="0" name=""/>
        <dsp:cNvSpPr/>
      </dsp:nvSpPr>
      <dsp:spPr>
        <a:xfrm>
          <a:off x="2277045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600" kern="1200" dirty="0"/>
            <a:t>Больше выбора</a:t>
          </a:r>
        </a:p>
      </dsp:txBody>
      <dsp:txXfrm>
        <a:off x="2277045" y="2172498"/>
        <a:ext cx="1912500" cy="720000"/>
      </dsp:txXfrm>
    </dsp:sp>
    <dsp:sp modelId="{980272A9-6D09-4364-8977-285A147A2DCD}">
      <dsp:nvSpPr>
        <dsp:cNvPr id="0" name=""/>
        <dsp:cNvSpPr/>
      </dsp:nvSpPr>
      <dsp:spPr>
        <a:xfrm>
          <a:off x="4897170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929B6-58FC-43FE-9FF3-CF6EE21EB4F4}">
      <dsp:nvSpPr>
        <dsp:cNvPr id="0" name=""/>
        <dsp:cNvSpPr/>
      </dsp:nvSpPr>
      <dsp:spPr>
        <a:xfrm>
          <a:off x="5145795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0ACE0-EBDC-4F33-8DC7-2BF64ECFBB16}">
      <dsp:nvSpPr>
        <dsp:cNvPr id="0" name=""/>
        <dsp:cNvSpPr/>
      </dsp:nvSpPr>
      <dsp:spPr>
        <a:xfrm>
          <a:off x="4524232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600" kern="1200" dirty="0"/>
            <a:t>Возможно, больше вариативности</a:t>
          </a:r>
        </a:p>
      </dsp:txBody>
      <dsp:txXfrm>
        <a:off x="4524232" y="2172498"/>
        <a:ext cx="1912500" cy="720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52E2-8103-4697-A77A-2A6324EFCE5F}">
      <dsp:nvSpPr>
        <dsp:cNvPr id="0" name=""/>
        <dsp:cNvSpPr/>
      </dsp:nvSpPr>
      <dsp:spPr>
        <a:xfrm>
          <a:off x="402794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FAC03-8C51-4DB1-938C-FF876B588CAF}">
      <dsp:nvSpPr>
        <dsp:cNvPr id="0" name=""/>
        <dsp:cNvSpPr/>
      </dsp:nvSpPr>
      <dsp:spPr>
        <a:xfrm>
          <a:off x="651420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E265-EDF8-424A-A9B6-AF5F99DAC561}">
      <dsp:nvSpPr>
        <dsp:cNvPr id="0" name=""/>
        <dsp:cNvSpPr/>
      </dsp:nvSpPr>
      <dsp:spPr>
        <a:xfrm>
          <a:off x="29857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 dirty="0"/>
            <a:t>сотрудничество</a:t>
          </a:r>
        </a:p>
      </dsp:txBody>
      <dsp:txXfrm>
        <a:off x="29857" y="2172498"/>
        <a:ext cx="1912500" cy="720000"/>
      </dsp:txXfrm>
    </dsp:sp>
    <dsp:sp modelId="{69A16A49-99DC-4A6E-B8B6-9D586B85521E}">
      <dsp:nvSpPr>
        <dsp:cNvPr id="0" name=""/>
        <dsp:cNvSpPr/>
      </dsp:nvSpPr>
      <dsp:spPr>
        <a:xfrm>
          <a:off x="2649982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CEE1E-2164-40F5-B7BB-682FF9F53564}">
      <dsp:nvSpPr>
        <dsp:cNvPr id="0" name=""/>
        <dsp:cNvSpPr/>
      </dsp:nvSpPr>
      <dsp:spPr>
        <a:xfrm>
          <a:off x="2898607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21B7F-596B-4FB0-8D7F-EA17FF482039}">
      <dsp:nvSpPr>
        <dsp:cNvPr id="0" name=""/>
        <dsp:cNvSpPr/>
      </dsp:nvSpPr>
      <dsp:spPr>
        <a:xfrm>
          <a:off x="2277045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 dirty="0"/>
            <a:t>Значимость данных</a:t>
          </a:r>
        </a:p>
      </dsp:txBody>
      <dsp:txXfrm>
        <a:off x="2277045" y="2172498"/>
        <a:ext cx="1912500" cy="720000"/>
      </dsp:txXfrm>
    </dsp:sp>
    <dsp:sp modelId="{980272A9-6D09-4364-8977-285A147A2DCD}">
      <dsp:nvSpPr>
        <dsp:cNvPr id="0" name=""/>
        <dsp:cNvSpPr/>
      </dsp:nvSpPr>
      <dsp:spPr>
        <a:xfrm>
          <a:off x="4897170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929B6-58FC-43FE-9FF3-CF6EE21EB4F4}">
      <dsp:nvSpPr>
        <dsp:cNvPr id="0" name=""/>
        <dsp:cNvSpPr/>
      </dsp:nvSpPr>
      <dsp:spPr>
        <a:xfrm>
          <a:off x="5145795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0ACE0-EBDC-4F33-8DC7-2BF64ECFBB16}">
      <dsp:nvSpPr>
        <dsp:cNvPr id="0" name=""/>
        <dsp:cNvSpPr/>
      </dsp:nvSpPr>
      <dsp:spPr>
        <a:xfrm>
          <a:off x="4524232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 dirty="0"/>
            <a:t>саморегулирование</a:t>
          </a:r>
        </a:p>
      </dsp:txBody>
      <dsp:txXfrm>
        <a:off x="4524232" y="2172498"/>
        <a:ext cx="1912500" cy="720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52E2-8103-4697-A77A-2A6324EFCE5F}">
      <dsp:nvSpPr>
        <dsp:cNvPr id="0" name=""/>
        <dsp:cNvSpPr/>
      </dsp:nvSpPr>
      <dsp:spPr>
        <a:xfrm>
          <a:off x="402794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FAC03-8C51-4DB1-938C-FF876B588CAF}">
      <dsp:nvSpPr>
        <dsp:cNvPr id="0" name=""/>
        <dsp:cNvSpPr/>
      </dsp:nvSpPr>
      <dsp:spPr>
        <a:xfrm>
          <a:off x="651420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E265-EDF8-424A-A9B6-AF5F99DAC561}">
      <dsp:nvSpPr>
        <dsp:cNvPr id="0" name=""/>
        <dsp:cNvSpPr/>
      </dsp:nvSpPr>
      <dsp:spPr>
        <a:xfrm>
          <a:off x="29857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kern="1200" dirty="0"/>
            <a:t>Много регулирования – не всегда хорошо</a:t>
          </a:r>
        </a:p>
      </dsp:txBody>
      <dsp:txXfrm>
        <a:off x="29857" y="2172498"/>
        <a:ext cx="1912500" cy="720000"/>
      </dsp:txXfrm>
    </dsp:sp>
    <dsp:sp modelId="{69A16A49-99DC-4A6E-B8B6-9D586B85521E}">
      <dsp:nvSpPr>
        <dsp:cNvPr id="0" name=""/>
        <dsp:cNvSpPr/>
      </dsp:nvSpPr>
      <dsp:spPr>
        <a:xfrm>
          <a:off x="2649982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CEE1E-2164-40F5-B7BB-682FF9F53564}">
      <dsp:nvSpPr>
        <dsp:cNvPr id="0" name=""/>
        <dsp:cNvSpPr/>
      </dsp:nvSpPr>
      <dsp:spPr>
        <a:xfrm>
          <a:off x="2898607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21B7F-596B-4FB0-8D7F-EA17FF482039}">
      <dsp:nvSpPr>
        <dsp:cNvPr id="0" name=""/>
        <dsp:cNvSpPr/>
      </dsp:nvSpPr>
      <dsp:spPr>
        <a:xfrm>
          <a:off x="2277045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kern="1200" dirty="0"/>
            <a:t>От институциональному к функциональному регулированию</a:t>
          </a:r>
        </a:p>
      </dsp:txBody>
      <dsp:txXfrm>
        <a:off x="2277045" y="2172498"/>
        <a:ext cx="1912500" cy="720000"/>
      </dsp:txXfrm>
    </dsp:sp>
    <dsp:sp modelId="{980272A9-6D09-4364-8977-285A147A2DCD}">
      <dsp:nvSpPr>
        <dsp:cNvPr id="0" name=""/>
        <dsp:cNvSpPr/>
      </dsp:nvSpPr>
      <dsp:spPr>
        <a:xfrm>
          <a:off x="4897170" y="64249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929B6-58FC-43FE-9FF3-CF6EE21EB4F4}">
      <dsp:nvSpPr>
        <dsp:cNvPr id="0" name=""/>
        <dsp:cNvSpPr/>
      </dsp:nvSpPr>
      <dsp:spPr>
        <a:xfrm>
          <a:off x="5145795" y="891123"/>
          <a:ext cx="669375" cy="669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0ACE0-EBDC-4F33-8DC7-2BF64ECFBB16}">
      <dsp:nvSpPr>
        <dsp:cNvPr id="0" name=""/>
        <dsp:cNvSpPr/>
      </dsp:nvSpPr>
      <dsp:spPr>
        <a:xfrm>
          <a:off x="4524232" y="217249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kern="1200" dirty="0"/>
            <a:t>Новые методы регулирования</a:t>
          </a:r>
        </a:p>
      </dsp:txBody>
      <dsp:txXfrm>
        <a:off x="4524232" y="2172498"/>
        <a:ext cx="191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52E2-8103-4697-A77A-2A6324EFCE5F}">
      <dsp:nvSpPr>
        <dsp:cNvPr id="0" name=""/>
        <dsp:cNvSpPr/>
      </dsp:nvSpPr>
      <dsp:spPr>
        <a:xfrm>
          <a:off x="407869" y="299792"/>
          <a:ext cx="1189242" cy="11892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FAC03-8C51-4DB1-938C-FF876B588CAF}">
      <dsp:nvSpPr>
        <dsp:cNvPr id="0" name=""/>
        <dsp:cNvSpPr/>
      </dsp:nvSpPr>
      <dsp:spPr>
        <a:xfrm>
          <a:off x="661314" y="553237"/>
          <a:ext cx="682352" cy="6823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E265-EDF8-424A-A9B6-AF5F99DAC561}">
      <dsp:nvSpPr>
        <dsp:cNvPr id="0" name=""/>
        <dsp:cNvSpPr/>
      </dsp:nvSpPr>
      <dsp:spPr>
        <a:xfrm>
          <a:off x="27701" y="1859454"/>
          <a:ext cx="1949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 dirty="0"/>
            <a:t>Универсальная </a:t>
          </a:r>
          <a:r>
            <a:rPr lang="ru-RU" sz="1500" kern="1200" dirty="0" err="1"/>
            <a:t>коннективность</a:t>
          </a:r>
          <a:endParaRPr lang="ru-RU" sz="1500" kern="1200" dirty="0"/>
        </a:p>
      </dsp:txBody>
      <dsp:txXfrm>
        <a:off x="27701" y="1859454"/>
        <a:ext cx="1949577" cy="720000"/>
      </dsp:txXfrm>
    </dsp:sp>
    <dsp:sp modelId="{177578A2-33BC-4856-BCB6-6F7D32D9E6FE}">
      <dsp:nvSpPr>
        <dsp:cNvPr id="0" name=""/>
        <dsp:cNvSpPr/>
      </dsp:nvSpPr>
      <dsp:spPr>
        <a:xfrm>
          <a:off x="2698623" y="299792"/>
          <a:ext cx="1189242" cy="11892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03FE5-F1F6-495B-ACA6-CB847405B481}">
      <dsp:nvSpPr>
        <dsp:cNvPr id="0" name=""/>
        <dsp:cNvSpPr/>
      </dsp:nvSpPr>
      <dsp:spPr>
        <a:xfrm>
          <a:off x="2952068" y="553237"/>
          <a:ext cx="682352" cy="682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D6898-EE5F-4959-B04E-06B0AA05C22A}">
      <dsp:nvSpPr>
        <dsp:cNvPr id="0" name=""/>
        <dsp:cNvSpPr/>
      </dsp:nvSpPr>
      <dsp:spPr>
        <a:xfrm>
          <a:off x="2318455" y="1859454"/>
          <a:ext cx="1949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/>
            <a:t>Скорость обработки и передачи данных</a:t>
          </a:r>
        </a:p>
      </dsp:txBody>
      <dsp:txXfrm>
        <a:off x="2318455" y="1859454"/>
        <a:ext cx="1949577" cy="720000"/>
      </dsp:txXfrm>
    </dsp:sp>
    <dsp:sp modelId="{5E923E82-9489-45F1-93D6-CE2BC945FF4B}">
      <dsp:nvSpPr>
        <dsp:cNvPr id="0" name=""/>
        <dsp:cNvSpPr/>
      </dsp:nvSpPr>
      <dsp:spPr>
        <a:xfrm>
          <a:off x="4989377" y="299792"/>
          <a:ext cx="1189242" cy="11892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3DFF7-E7C9-4D96-96B7-6DD8FEB4F6F1}">
      <dsp:nvSpPr>
        <dsp:cNvPr id="0" name=""/>
        <dsp:cNvSpPr/>
      </dsp:nvSpPr>
      <dsp:spPr>
        <a:xfrm>
          <a:off x="5242822" y="553237"/>
          <a:ext cx="682352" cy="6823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E1BEC-C7FE-4AEF-8642-3D1D3764C7EB}">
      <dsp:nvSpPr>
        <dsp:cNvPr id="0" name=""/>
        <dsp:cNvSpPr/>
      </dsp:nvSpPr>
      <dsp:spPr>
        <a:xfrm>
          <a:off x="4609209" y="1859454"/>
          <a:ext cx="1949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/>
            <a:t>Возможность обработки больших массивов данных</a:t>
          </a:r>
        </a:p>
      </dsp:txBody>
      <dsp:txXfrm>
        <a:off x="4609209" y="1859454"/>
        <a:ext cx="1949577" cy="720000"/>
      </dsp:txXfrm>
    </dsp:sp>
    <dsp:sp modelId="{73DD4863-FC67-4008-A81B-91C31EEBE027}">
      <dsp:nvSpPr>
        <dsp:cNvPr id="0" name=""/>
        <dsp:cNvSpPr/>
      </dsp:nvSpPr>
      <dsp:spPr>
        <a:xfrm>
          <a:off x="1553246" y="3066849"/>
          <a:ext cx="1189242" cy="11892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2A668-16C8-4F6D-A8D8-75B3AE5B2160}">
      <dsp:nvSpPr>
        <dsp:cNvPr id="0" name=""/>
        <dsp:cNvSpPr/>
      </dsp:nvSpPr>
      <dsp:spPr>
        <a:xfrm>
          <a:off x="1806691" y="3320294"/>
          <a:ext cx="682352" cy="6823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6A912-5D73-4084-A025-B36496862B23}">
      <dsp:nvSpPr>
        <dsp:cNvPr id="0" name=""/>
        <dsp:cNvSpPr/>
      </dsp:nvSpPr>
      <dsp:spPr>
        <a:xfrm>
          <a:off x="1173078" y="4626511"/>
          <a:ext cx="1949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/>
            <a:t>Уберизация и девертикализация</a:t>
          </a:r>
        </a:p>
      </dsp:txBody>
      <dsp:txXfrm>
        <a:off x="1173078" y="4626511"/>
        <a:ext cx="1949577" cy="720000"/>
      </dsp:txXfrm>
    </dsp:sp>
    <dsp:sp modelId="{B4D5C54A-F159-44FF-A453-5080FDB904B4}">
      <dsp:nvSpPr>
        <dsp:cNvPr id="0" name=""/>
        <dsp:cNvSpPr/>
      </dsp:nvSpPr>
      <dsp:spPr>
        <a:xfrm>
          <a:off x="3844000" y="3066849"/>
          <a:ext cx="1189242" cy="1189242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31163-6D35-4417-9506-6AFB20D795C0}">
      <dsp:nvSpPr>
        <dsp:cNvPr id="0" name=""/>
        <dsp:cNvSpPr/>
      </dsp:nvSpPr>
      <dsp:spPr>
        <a:xfrm>
          <a:off x="4097445" y="3320294"/>
          <a:ext cx="682352" cy="6823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9A333-248C-4B14-9FDF-203FA18EAFD7}">
      <dsp:nvSpPr>
        <dsp:cNvPr id="0" name=""/>
        <dsp:cNvSpPr/>
      </dsp:nvSpPr>
      <dsp:spPr>
        <a:xfrm>
          <a:off x="3463832" y="4626511"/>
          <a:ext cx="1949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 dirty="0"/>
            <a:t>Интерфейс – важный элемент услуги</a:t>
          </a:r>
        </a:p>
      </dsp:txBody>
      <dsp:txXfrm>
        <a:off x="3463832" y="4626511"/>
        <a:ext cx="1949577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52E2-8103-4697-A77A-2A6324EFCE5F}">
      <dsp:nvSpPr>
        <dsp:cNvPr id="0" name=""/>
        <dsp:cNvSpPr/>
      </dsp:nvSpPr>
      <dsp:spPr>
        <a:xfrm>
          <a:off x="473972" y="636058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FAC03-8C51-4DB1-938C-FF876B588CAF}">
      <dsp:nvSpPr>
        <dsp:cNvPr id="0" name=""/>
        <dsp:cNvSpPr/>
      </dsp:nvSpPr>
      <dsp:spPr>
        <a:xfrm>
          <a:off x="729910" y="891996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E265-EDF8-424A-A9B6-AF5F99DAC561}">
      <dsp:nvSpPr>
        <dsp:cNvPr id="0" name=""/>
        <dsp:cNvSpPr/>
      </dsp:nvSpPr>
      <dsp:spPr>
        <a:xfrm>
          <a:off x="90066" y="2211058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 dirty="0"/>
            <a:t>Единая терминология</a:t>
          </a:r>
        </a:p>
      </dsp:txBody>
      <dsp:txXfrm>
        <a:off x="90066" y="2211058"/>
        <a:ext cx="1968750" cy="720000"/>
      </dsp:txXfrm>
    </dsp:sp>
    <dsp:sp modelId="{69A16A49-99DC-4A6E-B8B6-9D586B85521E}">
      <dsp:nvSpPr>
        <dsp:cNvPr id="0" name=""/>
        <dsp:cNvSpPr/>
      </dsp:nvSpPr>
      <dsp:spPr>
        <a:xfrm>
          <a:off x="2787254" y="636058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CEE1E-2164-40F5-B7BB-682FF9F53564}">
      <dsp:nvSpPr>
        <dsp:cNvPr id="0" name=""/>
        <dsp:cNvSpPr/>
      </dsp:nvSpPr>
      <dsp:spPr>
        <a:xfrm>
          <a:off x="3043191" y="891996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21B7F-596B-4FB0-8D7F-EA17FF482039}">
      <dsp:nvSpPr>
        <dsp:cNvPr id="0" name=""/>
        <dsp:cNvSpPr/>
      </dsp:nvSpPr>
      <dsp:spPr>
        <a:xfrm>
          <a:off x="2403347" y="2211058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 dirty="0"/>
            <a:t>Единый информационный документ</a:t>
          </a:r>
        </a:p>
      </dsp:txBody>
      <dsp:txXfrm>
        <a:off x="2403347" y="2211058"/>
        <a:ext cx="1968750" cy="720000"/>
      </dsp:txXfrm>
    </dsp:sp>
    <dsp:sp modelId="{980272A9-6D09-4364-8977-285A147A2DCD}">
      <dsp:nvSpPr>
        <dsp:cNvPr id="0" name=""/>
        <dsp:cNvSpPr/>
      </dsp:nvSpPr>
      <dsp:spPr>
        <a:xfrm>
          <a:off x="5100535" y="636058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929B6-58FC-43FE-9FF3-CF6EE21EB4F4}">
      <dsp:nvSpPr>
        <dsp:cNvPr id="0" name=""/>
        <dsp:cNvSpPr/>
      </dsp:nvSpPr>
      <dsp:spPr>
        <a:xfrm>
          <a:off x="5356472" y="891996"/>
          <a:ext cx="689062" cy="689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0ACE0-EBDC-4F33-8DC7-2BF64ECFBB16}">
      <dsp:nvSpPr>
        <dsp:cNvPr id="0" name=""/>
        <dsp:cNvSpPr/>
      </dsp:nvSpPr>
      <dsp:spPr>
        <a:xfrm>
          <a:off x="4716629" y="2211058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 dirty="0"/>
            <a:t>Единый стандарт раскрытия</a:t>
          </a:r>
        </a:p>
      </dsp:txBody>
      <dsp:txXfrm>
        <a:off x="4716629" y="2211058"/>
        <a:ext cx="196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76DF3-6357-48FE-AA6D-51B64FD268B1}">
      <dsp:nvSpPr>
        <dsp:cNvPr id="0" name=""/>
        <dsp:cNvSpPr/>
      </dsp:nvSpPr>
      <dsp:spPr>
        <a:xfrm>
          <a:off x="237184" y="862"/>
          <a:ext cx="2910533" cy="1746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Монопольный контроль интерфейсов</a:t>
          </a:r>
        </a:p>
      </dsp:txBody>
      <dsp:txXfrm>
        <a:off x="237184" y="862"/>
        <a:ext cx="2910533" cy="1746320"/>
      </dsp:txXfrm>
    </dsp:sp>
    <dsp:sp modelId="{C082E4DD-C21A-4003-8212-732EF2590DA2}">
      <dsp:nvSpPr>
        <dsp:cNvPr id="0" name=""/>
        <dsp:cNvSpPr/>
      </dsp:nvSpPr>
      <dsp:spPr>
        <a:xfrm>
          <a:off x="3438771" y="862"/>
          <a:ext cx="2910533" cy="174632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Малое разнообразие интерфейсов</a:t>
          </a:r>
        </a:p>
      </dsp:txBody>
      <dsp:txXfrm>
        <a:off x="3438771" y="862"/>
        <a:ext cx="2910533" cy="1746320"/>
      </dsp:txXfrm>
    </dsp:sp>
    <dsp:sp modelId="{B9AE76F7-22BF-4093-ACB6-C794FB23E922}">
      <dsp:nvSpPr>
        <dsp:cNvPr id="0" name=""/>
        <dsp:cNvSpPr/>
      </dsp:nvSpPr>
      <dsp:spPr>
        <a:xfrm>
          <a:off x="1837977" y="2038236"/>
          <a:ext cx="2910533" cy="174632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Дело в вертикальной монополизации</a:t>
          </a:r>
        </a:p>
      </dsp:txBody>
      <dsp:txXfrm>
        <a:off x="1837977" y="2038236"/>
        <a:ext cx="2910533" cy="1746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64355-56F3-456C-AC5A-D985C1D16B4A}">
      <dsp:nvSpPr>
        <dsp:cNvPr id="0" name=""/>
        <dsp:cNvSpPr/>
      </dsp:nvSpPr>
      <dsp:spPr>
        <a:xfrm>
          <a:off x="2156554" y="3580620"/>
          <a:ext cx="330209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D3FBB-3781-4280-B22D-E2E137C2BC6A}">
      <dsp:nvSpPr>
        <dsp:cNvPr id="0" name=""/>
        <dsp:cNvSpPr/>
      </dsp:nvSpPr>
      <dsp:spPr>
        <a:xfrm>
          <a:off x="2156554" y="2429493"/>
          <a:ext cx="282848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1B0AE-CCF7-4259-ABEB-6CC239926748}">
      <dsp:nvSpPr>
        <dsp:cNvPr id="0" name=""/>
        <dsp:cNvSpPr/>
      </dsp:nvSpPr>
      <dsp:spPr>
        <a:xfrm>
          <a:off x="2156554" y="1278366"/>
          <a:ext cx="330209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68326-3300-4A02-9446-E70A0345BEFE}">
      <dsp:nvSpPr>
        <dsp:cNvPr id="0" name=""/>
        <dsp:cNvSpPr/>
      </dsp:nvSpPr>
      <dsp:spPr>
        <a:xfrm>
          <a:off x="512087" y="785026"/>
          <a:ext cx="3288934" cy="3288934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CDDBB-78B9-4F84-A8DD-B136BEDC3E82}">
      <dsp:nvSpPr>
        <dsp:cNvPr id="0" name=""/>
        <dsp:cNvSpPr/>
      </dsp:nvSpPr>
      <dsp:spPr>
        <a:xfrm>
          <a:off x="1104095" y="2531450"/>
          <a:ext cx="2104918" cy="10853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1104095" y="2531450"/>
        <a:ext cx="2104918" cy="1085348"/>
      </dsp:txXfrm>
    </dsp:sp>
    <dsp:sp modelId="{133015F0-9D9F-4553-A0B1-5BDA48925537}">
      <dsp:nvSpPr>
        <dsp:cNvPr id="0" name=""/>
        <dsp:cNvSpPr/>
      </dsp:nvSpPr>
      <dsp:spPr>
        <a:xfrm>
          <a:off x="4965304" y="785026"/>
          <a:ext cx="986680" cy="986680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5D768-27F6-4B50-A4BE-E84A8888DBEB}">
      <dsp:nvSpPr>
        <dsp:cNvPr id="0" name=""/>
        <dsp:cNvSpPr/>
      </dsp:nvSpPr>
      <dsp:spPr>
        <a:xfrm>
          <a:off x="5951984" y="785026"/>
          <a:ext cx="113797" cy="986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951984" y="785026"/>
        <a:ext cx="113797" cy="986680"/>
      </dsp:txXfrm>
    </dsp:sp>
    <dsp:sp modelId="{AD9BD395-B601-4191-A47A-6CCA3BDBA8E5}">
      <dsp:nvSpPr>
        <dsp:cNvPr id="0" name=""/>
        <dsp:cNvSpPr/>
      </dsp:nvSpPr>
      <dsp:spPr>
        <a:xfrm>
          <a:off x="4491697" y="1936153"/>
          <a:ext cx="986680" cy="986680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8751F-7A1C-4299-88E6-6085CBC1C532}">
      <dsp:nvSpPr>
        <dsp:cNvPr id="0" name=""/>
        <dsp:cNvSpPr/>
      </dsp:nvSpPr>
      <dsp:spPr>
        <a:xfrm>
          <a:off x="5478378" y="1936153"/>
          <a:ext cx="161157" cy="986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78378" y="1936153"/>
        <a:ext cx="161157" cy="986680"/>
      </dsp:txXfrm>
    </dsp:sp>
    <dsp:sp modelId="{AD42DFD4-BC9A-4F97-AB30-BCC433781015}">
      <dsp:nvSpPr>
        <dsp:cNvPr id="0" name=""/>
        <dsp:cNvSpPr/>
      </dsp:nvSpPr>
      <dsp:spPr>
        <a:xfrm>
          <a:off x="4965304" y="3087280"/>
          <a:ext cx="986680" cy="986680"/>
        </a:xfrm>
        <a:prstGeom prst="ellipse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86760-C144-45D3-8142-F475A8CE5FCD}">
      <dsp:nvSpPr>
        <dsp:cNvPr id="0" name=""/>
        <dsp:cNvSpPr/>
      </dsp:nvSpPr>
      <dsp:spPr>
        <a:xfrm>
          <a:off x="5951984" y="3087280"/>
          <a:ext cx="113797" cy="986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5951984" y="3087280"/>
        <a:ext cx="113797" cy="986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C0DC0-9DBF-418A-A41B-4D54A3DEF556}">
      <dsp:nvSpPr>
        <dsp:cNvPr id="0" name=""/>
        <dsp:cNvSpPr/>
      </dsp:nvSpPr>
      <dsp:spPr>
        <a:xfrm>
          <a:off x="0" y="1571"/>
          <a:ext cx="6586489" cy="7962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0D0E8-E4FE-4E09-9EAC-D11D947F70D1}">
      <dsp:nvSpPr>
        <dsp:cNvPr id="0" name=""/>
        <dsp:cNvSpPr/>
      </dsp:nvSpPr>
      <dsp:spPr>
        <a:xfrm>
          <a:off x="240871" y="180731"/>
          <a:ext cx="437947" cy="437947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A92A6-5D4B-48CC-A58F-6DBBAE189A89}">
      <dsp:nvSpPr>
        <dsp:cNvPr id="0" name=""/>
        <dsp:cNvSpPr/>
      </dsp:nvSpPr>
      <dsp:spPr>
        <a:xfrm>
          <a:off x="919690" y="1571"/>
          <a:ext cx="5666798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Новые интерфейсы</a:t>
          </a:r>
        </a:p>
      </dsp:txBody>
      <dsp:txXfrm>
        <a:off x="919690" y="1571"/>
        <a:ext cx="5666798" cy="796268"/>
      </dsp:txXfrm>
    </dsp:sp>
    <dsp:sp modelId="{E9628553-0900-4EB3-AAFB-5F77401C29AD}">
      <dsp:nvSpPr>
        <dsp:cNvPr id="0" name=""/>
        <dsp:cNvSpPr/>
      </dsp:nvSpPr>
      <dsp:spPr>
        <a:xfrm>
          <a:off x="0" y="996907"/>
          <a:ext cx="6586489" cy="7962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F7755-9911-4081-9E5E-E2387AA39957}">
      <dsp:nvSpPr>
        <dsp:cNvPr id="0" name=""/>
        <dsp:cNvSpPr/>
      </dsp:nvSpPr>
      <dsp:spPr>
        <a:xfrm>
          <a:off x="240871" y="1176067"/>
          <a:ext cx="437947" cy="437947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8BBD5-706A-47A6-9F65-E13B718A3542}">
      <dsp:nvSpPr>
        <dsp:cNvPr id="0" name=""/>
        <dsp:cNvSpPr/>
      </dsp:nvSpPr>
      <dsp:spPr>
        <a:xfrm>
          <a:off x="919690" y="996907"/>
          <a:ext cx="5666798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Обмен данными между банками</a:t>
          </a:r>
        </a:p>
      </dsp:txBody>
      <dsp:txXfrm>
        <a:off x="919690" y="996907"/>
        <a:ext cx="5666798" cy="796268"/>
      </dsp:txXfrm>
    </dsp:sp>
    <dsp:sp modelId="{2CA68A71-0717-4FF1-AF68-ACE0750DEA65}">
      <dsp:nvSpPr>
        <dsp:cNvPr id="0" name=""/>
        <dsp:cNvSpPr/>
      </dsp:nvSpPr>
      <dsp:spPr>
        <a:xfrm>
          <a:off x="0" y="1992243"/>
          <a:ext cx="6586489" cy="7962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F9D42-24EA-4736-8DA9-84849B042DE9}">
      <dsp:nvSpPr>
        <dsp:cNvPr id="0" name=""/>
        <dsp:cNvSpPr/>
      </dsp:nvSpPr>
      <dsp:spPr>
        <a:xfrm>
          <a:off x="240871" y="2171403"/>
          <a:ext cx="437947" cy="437947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27A87-D31E-4A84-9EB1-6D6670F31CF0}">
      <dsp:nvSpPr>
        <dsp:cNvPr id="0" name=""/>
        <dsp:cNvSpPr/>
      </dsp:nvSpPr>
      <dsp:spPr>
        <a:xfrm>
          <a:off x="919690" y="1992243"/>
          <a:ext cx="5666798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Разрыв между банками и клиентами</a:t>
          </a:r>
        </a:p>
      </dsp:txBody>
      <dsp:txXfrm>
        <a:off x="919690" y="1992243"/>
        <a:ext cx="5666798" cy="796268"/>
      </dsp:txXfrm>
    </dsp:sp>
    <dsp:sp modelId="{3780FB8D-01E9-40D1-8925-A85ACD94CB44}">
      <dsp:nvSpPr>
        <dsp:cNvPr id="0" name=""/>
        <dsp:cNvSpPr/>
      </dsp:nvSpPr>
      <dsp:spPr>
        <a:xfrm>
          <a:off x="0" y="2987579"/>
          <a:ext cx="6586489" cy="7962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050B4-A15E-4A84-B936-A54380839511}">
      <dsp:nvSpPr>
        <dsp:cNvPr id="0" name=""/>
        <dsp:cNvSpPr/>
      </dsp:nvSpPr>
      <dsp:spPr>
        <a:xfrm>
          <a:off x="240871" y="3166739"/>
          <a:ext cx="437947" cy="437947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0D966-AB9A-46B4-97B5-BF7B0552A937}">
      <dsp:nvSpPr>
        <dsp:cNvPr id="0" name=""/>
        <dsp:cNvSpPr/>
      </dsp:nvSpPr>
      <dsp:spPr>
        <a:xfrm>
          <a:off x="919690" y="2987579"/>
          <a:ext cx="5666798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Нужны ли банкам свои интерфейсы?</a:t>
          </a:r>
        </a:p>
      </dsp:txBody>
      <dsp:txXfrm>
        <a:off x="919690" y="2987579"/>
        <a:ext cx="5666798" cy="796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658CB-9F4B-4ABD-BD84-379DFC979860}">
      <dsp:nvSpPr>
        <dsp:cNvPr id="0" name=""/>
        <dsp:cNvSpPr/>
      </dsp:nvSpPr>
      <dsp:spPr>
        <a:xfrm>
          <a:off x="0" y="1848"/>
          <a:ext cx="65864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9C8AAF-73E8-40D7-8304-B842CE090071}">
      <dsp:nvSpPr>
        <dsp:cNvPr id="0" name=""/>
        <dsp:cNvSpPr/>
      </dsp:nvSpPr>
      <dsp:spPr>
        <a:xfrm>
          <a:off x="0" y="1848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Карты как форм-фактор исчезают</a:t>
          </a:r>
        </a:p>
      </dsp:txBody>
      <dsp:txXfrm>
        <a:off x="0" y="1848"/>
        <a:ext cx="6586489" cy="1260574"/>
      </dsp:txXfrm>
    </dsp:sp>
    <dsp:sp modelId="{21AA6EC8-A5A1-4FB8-96E6-D0095323E9A2}">
      <dsp:nvSpPr>
        <dsp:cNvPr id="0" name=""/>
        <dsp:cNvSpPr/>
      </dsp:nvSpPr>
      <dsp:spPr>
        <a:xfrm>
          <a:off x="0" y="1262422"/>
          <a:ext cx="65864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0D9B6-C7C2-4882-B9D1-88F297F5A6E8}">
      <dsp:nvSpPr>
        <dsp:cNvPr id="0" name=""/>
        <dsp:cNvSpPr/>
      </dsp:nvSpPr>
      <dsp:spPr>
        <a:xfrm>
          <a:off x="0" y="1262422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Появление некарточных интерфейсов</a:t>
          </a:r>
        </a:p>
      </dsp:txBody>
      <dsp:txXfrm>
        <a:off x="0" y="1262422"/>
        <a:ext cx="6586489" cy="1260574"/>
      </dsp:txXfrm>
    </dsp:sp>
    <dsp:sp modelId="{701F58F7-9C45-4CF6-8102-BF63FD92166C}">
      <dsp:nvSpPr>
        <dsp:cNvPr id="0" name=""/>
        <dsp:cNvSpPr/>
      </dsp:nvSpPr>
      <dsp:spPr>
        <a:xfrm>
          <a:off x="0" y="2522996"/>
          <a:ext cx="65864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D4E98-6CA6-4C9B-8897-682D523B8AB8}">
      <dsp:nvSpPr>
        <dsp:cNvPr id="0" name=""/>
        <dsp:cNvSpPr/>
      </dsp:nvSpPr>
      <dsp:spPr>
        <a:xfrm>
          <a:off x="0" y="2522996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Конкуренция со стороны систем быстрых платежей</a:t>
          </a:r>
        </a:p>
      </dsp:txBody>
      <dsp:txXfrm>
        <a:off x="0" y="2522996"/>
        <a:ext cx="6586489" cy="1260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52E2-8103-4697-A77A-2A6324EFCE5F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FAC03-8C51-4DB1-938C-FF876B588CAF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E265-EDF8-424A-A9B6-AF5F99DAC561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200" kern="1200"/>
            <a:t>Самообновляющиеся</a:t>
          </a:r>
        </a:p>
      </dsp:txBody>
      <dsp:txXfrm>
        <a:off x="75768" y="3053169"/>
        <a:ext cx="3093750" cy="720000"/>
      </dsp:txXfrm>
    </dsp:sp>
    <dsp:sp modelId="{69A16A49-99DC-4A6E-B8B6-9D586B85521E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CEE1E-2164-40F5-B7BB-682FF9F53564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21B7F-596B-4FB0-8D7F-EA17FF482039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200" kern="1200"/>
            <a:t>Некарточная инфраструктура</a:t>
          </a:r>
        </a:p>
      </dsp:txBody>
      <dsp:txXfrm>
        <a:off x="3710925" y="3053169"/>
        <a:ext cx="3093750" cy="720000"/>
      </dsp:txXfrm>
    </dsp:sp>
    <dsp:sp modelId="{980272A9-6D09-4364-8977-285A147A2DCD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929B6-58FC-43FE-9FF3-CF6EE21EB4F4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0ACE0-EBDC-4F33-8DC7-2BF64ECFBB16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200" kern="1200" dirty="0"/>
            <a:t>Вещи – новые интерфейсы</a:t>
          </a:r>
        </a:p>
      </dsp:txBody>
      <dsp:txXfrm>
        <a:off x="7346081" y="3053169"/>
        <a:ext cx="30937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3BDD6-1530-4672-9CE0-5BE5CBF005C5}">
      <dsp:nvSpPr>
        <dsp:cNvPr id="0" name=""/>
        <dsp:cNvSpPr/>
      </dsp:nvSpPr>
      <dsp:spPr>
        <a:xfrm>
          <a:off x="237184" y="862"/>
          <a:ext cx="2910533" cy="1746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Повышается мобильность клиентов</a:t>
          </a:r>
        </a:p>
      </dsp:txBody>
      <dsp:txXfrm>
        <a:off x="237184" y="862"/>
        <a:ext cx="2910533" cy="1746320"/>
      </dsp:txXfrm>
    </dsp:sp>
    <dsp:sp modelId="{E3B2353A-4B26-4C36-8548-1B69FAC84101}">
      <dsp:nvSpPr>
        <dsp:cNvPr id="0" name=""/>
        <dsp:cNvSpPr/>
      </dsp:nvSpPr>
      <dsp:spPr>
        <a:xfrm>
          <a:off x="3438771" y="862"/>
          <a:ext cx="2910533" cy="174632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Лояльность потребителей снижается</a:t>
          </a:r>
        </a:p>
      </dsp:txBody>
      <dsp:txXfrm>
        <a:off x="3438771" y="862"/>
        <a:ext cx="2910533" cy="1746320"/>
      </dsp:txXfrm>
    </dsp:sp>
    <dsp:sp modelId="{4AD72D4E-DF66-4AEF-8FF4-2E9252526F78}">
      <dsp:nvSpPr>
        <dsp:cNvPr id="0" name=""/>
        <dsp:cNvSpPr/>
      </dsp:nvSpPr>
      <dsp:spPr>
        <a:xfrm>
          <a:off x="1837977" y="2038236"/>
          <a:ext cx="2910533" cy="174632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Будущее банковских брендов?</a:t>
          </a:r>
        </a:p>
      </dsp:txBody>
      <dsp:txXfrm>
        <a:off x="1837977" y="2038236"/>
        <a:ext cx="2910533" cy="174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23A7E-B696-4515-86EE-9FF0DD0B1C79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16263-0695-4358-98F9-379BE2701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9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967F7-713B-4AAE-9DD7-6E7FC588A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1F017C-8097-4435-9253-3FD1B8CF0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4CC2D-F11E-4D16-968E-3B9628CB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9FFE9-8D5B-4CB4-BD15-CC5122E3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60985E-B109-4BE4-BDE8-041BB449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1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96958-680C-4564-8C37-CD2AE11B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2D393D-F232-4EE4-8DAB-B4F4AA4C9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8DB7F-C273-4A3E-B8BB-4654DB8A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610798-5EB4-40B4-A00E-1F1C64F8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E1308C-3BB5-41BB-8402-9EEDA8B9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9A99B1-2097-4135-8C06-A645B1016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6E5C5-E52F-4318-8EAF-C5AC10ECF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C53233-C816-4D39-80D9-CA476E2E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315E85-CF54-4D10-8F26-1FF98622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6A2488-2240-4A02-AD28-9C384C69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2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86A96-9530-45A8-B25D-B19285B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0C08CB-E901-4D12-A523-56B7C5702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71A6A-8B96-40C4-8238-61A92312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54016-3E3C-480B-B525-39DC26E8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0D475-32D3-459A-AD50-C9108907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704AF-B73F-46F6-A7F2-E7000D0B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2C01E-60AC-40ED-A2C0-9D8094869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DB499-62E3-4FC6-AA95-462EC542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349CE-254A-44C2-AF17-751E683B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A7427-D01A-480F-BB5B-DF938BB2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9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2FCDF-EDCB-42B8-9161-FAEFF1ED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B546F-428E-42D4-B72D-737C974FF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788930-7330-47BF-B8D7-1B81AE9EC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1608A9-50F0-496D-B556-AA4029A3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803E3D-EFA5-4450-BE23-92AE131A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7AFA39-7AE0-4C83-AB9C-BC80A502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3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39269-ADEE-4580-AB2D-DF8A0DFB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99FF6-CC8E-410D-89C0-F12EAA59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34721B-783F-4B90-8376-D0CD63D7B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0AC6AB-8F46-4CA9-9F0B-822BDB9E3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286CC0-B991-4F7F-9B1D-B25865996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D6524C-563A-469C-9D54-DCC69B57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490AB3-C41E-4C89-8367-07B85149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FD7643-535E-445B-BE0C-4E1550FD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3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0A6D6-9D51-46F4-BB3B-2B221B66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F87999-6A5F-4CB8-BAE5-A07B9CD1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CAB0E1-FCB0-47D0-AE7C-EA8CAFD1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293061-3B82-4CBA-BF36-7D2AFEFD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2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DC6E9B-4113-4A7A-B80F-D6A9784C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78B6AC-D9EE-4F62-A17E-F7A4F93F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6985CD-C20F-4E4B-A0A2-34994B6C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9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F2384-6762-47EA-B823-0EF3C9F2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59F9A5-48AC-4C7E-97A7-3B77B584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F0E8A-0116-491A-AD5C-F20056B33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F63B20-6DF0-4221-B6FC-953D6263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E5724F-3065-44DF-9AA9-665208D4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E88A43-A3A7-4E20-A8FE-C95EFD3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4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A7567-6394-45DE-9BA3-71D155B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EF5A0-3800-4AEC-8C21-A15DA55F8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812EC-A39D-45E9-8E9A-D770C5529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78C1DB-37C9-4FCA-822A-6A1AF6C4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59D5F9-CE54-4678-88E2-BBCA4551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49AB4-5190-41B4-A1E7-42206A21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3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80FDF-9691-418D-BE4E-2EF638E1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4EFCC6-161F-46B0-87F7-D92A437C6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0D275-E5AB-49B0-B44D-34E1C557F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F4C5-08FA-4552-A277-266DB02B78C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A4D54-DB68-47C5-91AC-E15E8A030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C4114-3B86-48F5-9DD0-818FBE153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9087-6396-40B8-AA8A-431571D5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5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Seibu_Railway_3000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Seibu_Railway_3000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it/attualita/tech/2015/04/02/internet-provider-roma-rete/" TargetMode="External"/><Relationship Id="rId7" Type="http://schemas.openxmlformats.org/officeDocument/2006/relationships/hyperlink" Target="https://pixabay.com/en/smartphone-mobile-phone-signal-2781459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theconversation.com/what-commercial-aircraft-will-look-like-in-2050-33850" TargetMode="Externa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6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commons.wikimedia.org/wiki/File:Booking.com_logo2.png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KAYAK_Software_Corporation_logo.svg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hyperlink" Target="https://stats.libretexts.org/Textbook_Maps/Map%3A_OpenIntro_Statistics/3%3A_Distributions_of_Random_Variables/3.1%3A_Normal_Distribution" TargetMode="External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hyperlink" Target="https://commons.wikimedia.org/wiki/File:In_a_BEA.jpg" TargetMode="External"/><Relationship Id="rId7" Type="http://schemas.openxmlformats.org/officeDocument/2006/relationships/hyperlink" Target="https://www.e-pics.ethz.ch/index/ethbib.bildarchiv/ETHBIB.Bildarchiv_LBS_SR03-20444_577979.html" TargetMode="External"/><Relationship Id="rId12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flickr.com/photos/x-ray_delta_one/4245104884/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63.jpg"/><Relationship Id="rId9" Type="http://schemas.openxmlformats.org/officeDocument/2006/relationships/hyperlink" Target="http://www.flickr.com/photos/archivesnz/9626678000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hyperlink" Target="https://www.flickr.com/photos/lukelai/14828953010/" TargetMode="External"/><Relationship Id="rId7" Type="http://schemas.openxmlformats.org/officeDocument/2006/relationships/hyperlink" Target="https://commons.wikimedia.org/wiki/File:Boeing_777-2DZ-LR,_Qatar_Airways_AN2100434.jpg" TargetMode="Externa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United_Airlines_B757-200_economy_class.jpg" TargetMode="Externa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67.jpg"/><Relationship Id="rId9" Type="http://schemas.openxmlformats.org/officeDocument/2006/relationships/hyperlink" Target="https://commons.wikimedia.org/wiki/File:Vistara_economy-class_meal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en.wikipedia.org/wiki/Smartphone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hotostyle.com/clipboard/bank-account.html" TargetMode="External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ixabay.com/en/electronic-payments-bank-cards-2109610/" TargetMode="External"/><Relationship Id="rId4" Type="http://schemas.openxmlformats.org/officeDocument/2006/relationships/image" Target="../media/image7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hyperlink" Target="https://en.wikipedia.org/wiki/File:International_Finance_Corporation_logo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tockphotos.biz/stockphoto/16010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7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s://pxhere.com/en/photo/99193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s://theconversation.com/around-the-world-in-80-payments-global-moves-to-a-cashless-economy-52882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orijinal/5430218994" TargetMode="Externa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ngelbc.wordpress.com/2011/08/10/starbucks-y-las-campanas-virales-falsas/" TargetMode="External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hyperlink" Target="https://commons.wikimedia.org/wiki/File:Amazon_logo.jpg" TargetMode="External"/><Relationship Id="rId7" Type="http://schemas.openxmlformats.org/officeDocument/2006/relationships/hyperlink" Target="http://pngimg.com/download/20621" TargetMode="External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hyperlink" Target="https://en.wikipedia.org/wiki/File:Expedia_logo.svg" TargetMode="External"/><Relationship Id="rId4" Type="http://schemas.openxmlformats.org/officeDocument/2006/relationships/image" Target="../media/image99.png"/><Relationship Id="rId9" Type="http://schemas.openxmlformats.org/officeDocument/2006/relationships/hyperlink" Target="https://ru.m.wikipedia.org/wiki/%D0%A4%D0%B0%D0%B9%D0%BB:Yandex-market.sv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hyperlink" Target="http://vipspatel.com/tag/tech-news" TargetMode="External"/><Relationship Id="rId7" Type="http://schemas.openxmlformats.org/officeDocument/2006/relationships/diagramColors" Target="../diagrams/colors9.xml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23035&amp;picture=lightbulb&amp;jazyk=ES" TargetMode="External"/><Relationship Id="rId7" Type="http://schemas.openxmlformats.org/officeDocument/2006/relationships/hyperlink" Target="https://www.pexels.com/photo/illuminated-light-bulb-reflection-247757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electronics.stackexchange.com/questions/190880/dim-a-regular-light-bulb" TargetMode="Externa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vipspatel.com/tag/tech-news" TargetMode="External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hyperlink" Target="https://www.flickr.com/photos/nnova/3451722105" TargetMode="External"/><Relationship Id="rId7" Type="http://schemas.openxmlformats.org/officeDocument/2006/relationships/diagramColors" Target="../diagrams/colors11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hyperlink" Target="http://pngimg.com/download/1569" TargetMode="External"/><Relationship Id="rId9" Type="http://schemas.microsoft.com/office/2007/relationships/diagramDrawing" Target="../diagrams/drawing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hyperlink" Target="http://www.creative-commons-images.com/clipboard/regulation.html" TargetMode="External"/><Relationship Id="rId7" Type="http://schemas.openxmlformats.org/officeDocument/2006/relationships/diagramColors" Target="../diagrams/colors14.xml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sv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80000hours.org/2017/06/which-jobs-do-economists-say-create-the-largest-spillover-benefits-for-society/" TargetMode="External"/><Relationship Id="rId4" Type="http://schemas.openxmlformats.org/officeDocument/2006/relationships/image" Target="../media/image125.jpe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hyperlink" Target="http://www.allwhitebackground.com/people.html" TargetMode="External"/><Relationship Id="rId7" Type="http://schemas.openxmlformats.org/officeDocument/2006/relationships/diagramColors" Target="../diagrams/colors15.xml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hyperlink" Target="https://pixabay.com/en/piggy-bank-money-savings-financial-970340/" TargetMode="External"/><Relationship Id="rId7" Type="http://schemas.openxmlformats.org/officeDocument/2006/relationships/diagramColors" Target="../diagrams/colors16.xml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hyperlink" Target="https://en.wikipedia.org/wiki/Central_Bank_of_West_African_States" TargetMode="External"/><Relationship Id="rId7" Type="http://schemas.openxmlformats.org/officeDocument/2006/relationships/diagramColors" Target="../diagrams/colors17.xml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microsoft.com/office/2007/relationships/hdphoto" Target="../media/hdphoto2.wdp"/><Relationship Id="rId2" Type="http://schemas.openxmlformats.org/officeDocument/2006/relationships/hyperlink" Target="mailto:shoust@npaed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buonlibrononfinisce-mai.blogspot.com/2014/07/wizarding-world-harry-potter-il-parco.html" TargetMode="External"/><Relationship Id="rId7" Type="http://schemas.openxmlformats.org/officeDocument/2006/relationships/hyperlink" Target="https://namu.moe/w/%EA%B7%B8%EB%A6%B0%EA%B3%A0%ED%8A%B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flickr.com/photos/asmythie/8335740754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NAO_(robotique)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rawpixel.com/image/398824/people-sharing-food-photos-mobile-phone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pixabay.com/en/technology-keyboard-computing-785742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blog.mozilla.org/ux/2013/09/firefox-research-in-thailand-five-observations-from-the-field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99bitcoins.com/not-even-the-top-500-supercomputers-combined-are-more-powerful-than-the-bitcoin-network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pxhere.com/en/photo/1205943" TargetMode="External"/><Relationship Id="rId7" Type="http://schemas.openxmlformats.org/officeDocument/2006/relationships/image" Target="../media/image36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7A7A590-615C-4591-93EC-CFC4EE2A0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2671011"/>
            <a:ext cx="5257803" cy="2427120"/>
          </a:xfrm>
        </p:spPr>
        <p:txBody>
          <a:bodyPr anchor="t">
            <a:normAutofit/>
          </a:bodyPr>
          <a:lstStyle/>
          <a:p>
            <a:pPr algn="l"/>
            <a:r>
              <a:rPr lang="ru-RU" sz="380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Постиндустриальный банкинг</a:t>
            </a:r>
            <a:br>
              <a:rPr lang="ru-RU" sz="380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endParaRPr lang="ru-RU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AACC9D0-AE9E-4787-93DA-2A0504E51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330359"/>
            <a:ext cx="4758891" cy="1655762"/>
          </a:xfrm>
        </p:spPr>
        <p:txBody>
          <a:bodyPr anchor="b">
            <a:normAutofit/>
          </a:bodyPr>
          <a:lstStyle/>
          <a:p>
            <a:pPr algn="l"/>
            <a:r>
              <a:rPr lang="ru-RU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Пять тенденций развития финансового сектора, которые игнорируют банкиры</a:t>
            </a: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767249-4D2D-4F82-B5E3-92794FFC72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pic>
        <p:nvPicPr>
          <p:cNvPr id="12" name="Рисунок 11" descr="Изображение выглядит как объект, бутылка&#10;&#10;Описание создано автоматически">
            <a:extLst>
              <a:ext uri="{FF2B5EF4-FFF2-40B4-BE49-F238E27FC236}">
                <a16:creationId xmlns:a16="http://schemas.microsoft.com/office/drawing/2014/main" id="{CB8B6618-E544-425A-85D3-09BE69AFB9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892" y="246185"/>
            <a:ext cx="1550592" cy="10749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C62EB7-A228-466D-973E-3E915D8E2D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360" y="92094"/>
            <a:ext cx="984775" cy="1228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424AC-1C4E-4D1F-B50D-D4BDFC9F180E}"/>
              </a:ext>
            </a:extLst>
          </p:cNvPr>
          <p:cNvSpPr txBox="1"/>
          <p:nvPr/>
        </p:nvSpPr>
        <p:spPr>
          <a:xfrm>
            <a:off x="517358" y="6158309"/>
            <a:ext cx="5395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Шуст Павел Михайлович</a:t>
            </a:r>
          </a:p>
        </p:txBody>
      </p:sp>
    </p:spTree>
    <p:extLst>
      <p:ext uri="{BB962C8B-B14F-4D97-AF65-F5344CB8AC3E}">
        <p14:creationId xmlns:p14="http://schemas.microsoft.com/office/powerpoint/2010/main" val="297413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F0341-E724-436A-8F77-3FCF29BE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8" y="245362"/>
            <a:ext cx="10515600" cy="1325563"/>
          </a:xfrm>
        </p:spPr>
        <p:txBody>
          <a:bodyPr/>
          <a:lstStyle/>
          <a:p>
            <a:pPr algn="r"/>
            <a:r>
              <a:rPr lang="ru-RU" dirty="0"/>
              <a:t>Тренд № 1 </a:t>
            </a:r>
            <a:br>
              <a:rPr lang="en-US" dirty="0"/>
            </a:br>
            <a:r>
              <a:rPr lang="ru-RU" dirty="0"/>
              <a:t>Стандартизация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A3ED338-F984-4FA1-9CBE-E6311173EEEA}"/>
              </a:ext>
            </a:extLst>
          </p:cNvPr>
          <p:cNvSpPr/>
          <p:nvPr/>
        </p:nvSpPr>
        <p:spPr>
          <a:xfrm>
            <a:off x="6207528" y="5157447"/>
            <a:ext cx="4873399" cy="12189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Набор продуктов примерно одинаков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26D47-6219-4B03-8D91-E529CA36E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864" y="2221351"/>
            <a:ext cx="1195292" cy="1195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AC95FA-8813-46B1-824E-57CA0101D7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524" y="2221350"/>
            <a:ext cx="1195293" cy="119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BE3435-D639-4E21-AF09-DDA0BEDBDD7E}"/>
              </a:ext>
            </a:extLst>
          </p:cNvPr>
          <p:cNvSpPr/>
          <p:nvPr/>
        </p:nvSpPr>
        <p:spPr>
          <a:xfrm>
            <a:off x="6185899" y="3853589"/>
            <a:ext cx="4873399" cy="9223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Различия между стандартными финансовыми услугами стираются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CDEC73CA-60B6-420E-A2CA-CED3E5D9F734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rot="16200000" flipV="1">
            <a:off x="7883082" y="3114071"/>
            <a:ext cx="436946" cy="104208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1488DE0B-2CFB-44E6-BE72-CCE43A2B73FF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5400000" flipH="1" flipV="1">
            <a:off x="9020912" y="3018330"/>
            <a:ext cx="436946" cy="123357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FC981AC-01F2-40DB-AC86-0580CDD15988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8641053" y="4775981"/>
            <a:ext cx="3175" cy="381466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Изображение выглядит как поезд, небо, тр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EE0991A-E307-4D92-AF5D-5954B6A300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-180"/>
          <a:stretch/>
        </p:blipFill>
        <p:spPr>
          <a:xfrm>
            <a:off x="0" y="0"/>
            <a:ext cx="4892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F0341-E724-436A-8F77-3FCF29BE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8" y="245362"/>
            <a:ext cx="10515600" cy="1325563"/>
          </a:xfrm>
        </p:spPr>
        <p:txBody>
          <a:bodyPr/>
          <a:lstStyle/>
          <a:p>
            <a:pPr algn="r"/>
            <a:r>
              <a:rPr lang="ru-RU" dirty="0"/>
              <a:t>Тренд № 1 </a:t>
            </a:r>
            <a:br>
              <a:rPr lang="en-US" dirty="0"/>
            </a:br>
            <a:r>
              <a:rPr lang="ru-RU" dirty="0"/>
              <a:t>Стандартизация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26D47-6219-4B03-8D91-E529CA36E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354" y="2421524"/>
            <a:ext cx="1195292" cy="1195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AC95FA-8813-46B1-824E-57CA0101D7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484" y="2421524"/>
            <a:ext cx="1195293" cy="119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1" name="Рисунок 20" descr="Изображение выглядит как поезд, небо, тр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EE0991A-E307-4D92-AF5D-5954B6A300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-180"/>
          <a:stretch/>
        </p:blipFill>
        <p:spPr>
          <a:xfrm>
            <a:off x="0" y="0"/>
            <a:ext cx="4892516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CBEF7E-5413-4A19-8517-A5C16EBAA5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0614" y="2421523"/>
            <a:ext cx="1195293" cy="119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D74C36-F999-4558-9F76-986DBC183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744" y="2421523"/>
            <a:ext cx="1195293" cy="1195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45749-15B0-4FEC-A1B9-4928B13A0498}"/>
              </a:ext>
            </a:extLst>
          </p:cNvPr>
          <p:cNvSpPr txBox="1"/>
          <p:nvPr/>
        </p:nvSpPr>
        <p:spPr>
          <a:xfrm>
            <a:off x="5243959" y="4449325"/>
            <a:ext cx="650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Несмотря на банковское разнообразие, банки, по существу, используют одну и ту же общую инфраструктуру</a:t>
            </a:r>
          </a:p>
        </p:txBody>
      </p:sp>
    </p:spTree>
    <p:extLst>
      <p:ext uri="{BB962C8B-B14F-4D97-AF65-F5344CB8AC3E}">
        <p14:creationId xmlns:p14="http://schemas.microsoft.com/office/powerpoint/2010/main" val="194840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5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DB50E3-A0AA-421D-A089-D4781DFA85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небо, плоский, лети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20236EA4-4D45-43C6-9759-893A260262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4" name="Объект 4" descr="Изображение выглядит как человек, электроника, фотоаппара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AC75F6D4-E46B-438C-A9F2-7EFD6BD10C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37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3B4F0-776F-4C9B-8C58-F225CF17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000000"/>
                </a:solidFill>
              </a:rPr>
              <a:t>Другие отрасли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FC9C3F7-6A98-4EDA-9E10-3847A40C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Интернет-провайдеры</a:t>
            </a:r>
          </a:p>
          <a:p>
            <a:endParaRPr lang="ru-RU" sz="3600" dirty="0">
              <a:solidFill>
                <a:srgbClr val="000000"/>
              </a:solidFill>
            </a:endParaRPr>
          </a:p>
          <a:p>
            <a:r>
              <a:rPr lang="ru-RU" sz="3600" dirty="0">
                <a:solidFill>
                  <a:srgbClr val="000000"/>
                </a:solidFill>
              </a:rPr>
              <a:t>Авиакомпании</a:t>
            </a:r>
          </a:p>
          <a:p>
            <a:endParaRPr lang="ru-RU" sz="3600" dirty="0">
              <a:solidFill>
                <a:srgbClr val="000000"/>
              </a:solidFill>
            </a:endParaRPr>
          </a:p>
          <a:p>
            <a:r>
              <a:rPr lang="ru-RU" sz="3600" dirty="0">
                <a:solidFill>
                  <a:srgbClr val="000000"/>
                </a:solidFill>
              </a:rPr>
              <a:t>Операторы сотовой связи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4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6A23B-31C6-4616-9B35-95E373A8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Директива</a:t>
            </a:r>
            <a:r>
              <a:rPr lang="en-US" kern="1200" dirty="0">
                <a:latin typeface="+mj-lt"/>
                <a:ea typeface="+mj-ea"/>
                <a:cs typeface="+mj-cs"/>
              </a:rPr>
              <a:t> ЕС о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платежных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счетах</a:t>
            </a:r>
            <a:r>
              <a:rPr lang="en-US" kern="1200" dirty="0">
                <a:latin typeface="+mj-lt"/>
                <a:ea typeface="+mj-ea"/>
                <a:cs typeface="+mj-cs"/>
              </a:rPr>
              <a:t> № 2014/92/ЕС</a:t>
            </a: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Контрольный список">
            <a:extLst>
              <a:ext uri="{FF2B5EF4-FFF2-40B4-BE49-F238E27FC236}">
                <a16:creationId xmlns:a16="http://schemas.microsoft.com/office/drawing/2014/main" id="{BFC0EF0F-3538-480C-97D0-F9FE937C7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37E73EC6-5BBD-4B9E-A9C4-2C2D05D5A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317027"/>
              </p:ext>
            </p:extLst>
          </p:nvPr>
        </p:nvGraphicFramePr>
        <p:xfrm>
          <a:off x="643110" y="2457767"/>
          <a:ext cx="6775446" cy="356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348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4B7C1DD-857C-4D03-AAB3-C5C95BD5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500831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19877-0DC5-4D0B-A41F-D379FD8C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713140" cy="1344975"/>
          </a:xfrm>
        </p:spPr>
        <p:txBody>
          <a:bodyPr>
            <a:normAutofit/>
          </a:bodyPr>
          <a:lstStyle/>
          <a:p>
            <a:r>
              <a:rPr lang="en-US" sz="3400" dirty="0" err="1"/>
              <a:t>Директива</a:t>
            </a:r>
            <a:r>
              <a:rPr lang="en-US" sz="3400" dirty="0"/>
              <a:t> ЕС о </a:t>
            </a:r>
            <a:r>
              <a:rPr lang="en-US" sz="3400" dirty="0" err="1"/>
              <a:t>платежных</a:t>
            </a:r>
            <a:r>
              <a:rPr lang="en-US" sz="3400" dirty="0"/>
              <a:t> </a:t>
            </a:r>
            <a:r>
              <a:rPr lang="en-US" sz="3400" dirty="0" err="1"/>
              <a:t>счетах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№ 2014/92/ЕС</a:t>
            </a:r>
            <a:endParaRPr lang="ru-RU" sz="3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06FD4D-CAD3-4C57-B821-CEAAACC10F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9870" y="773305"/>
            <a:ext cx="3752090" cy="8254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CA8603-4A85-45EC-9FFD-10892BF2C5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873" y="2875045"/>
            <a:ext cx="3742087" cy="767127"/>
          </a:xfrm>
          <a:prstGeom prst="rect">
            <a:avLst/>
          </a:prstGeom>
        </p:spPr>
      </p:pic>
      <p:pic>
        <p:nvPicPr>
          <p:cNvPr id="14" name="Объект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D9A3310-4F4E-4BF1-9ED7-B4868292C2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39877" y="4751849"/>
            <a:ext cx="3732084" cy="11662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A17ED4-959E-4073-A98E-866BA99C7E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182" y="2552847"/>
            <a:ext cx="1042961" cy="104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2D3893-A2D6-4C90-AA80-C22F042E2C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181" y="4751848"/>
            <a:ext cx="1042961" cy="104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2B588D-32E4-48B1-B6A0-F5072C1BBAC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790" y="2552847"/>
            <a:ext cx="1042961" cy="104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F80051B-E61C-4077-978C-A916B4363F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791" y="4751849"/>
            <a:ext cx="1042961" cy="104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Повторить">
            <a:extLst>
              <a:ext uri="{FF2B5EF4-FFF2-40B4-BE49-F238E27FC236}">
                <a16:creationId xmlns:a16="http://schemas.microsoft.com/office/drawing/2014/main" id="{C84EEE0B-C493-49EF-8BA7-631D263658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84764" y="3642172"/>
            <a:ext cx="1109676" cy="1109676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237EBC2-B6C7-4861-A46B-981F671C3A43}"/>
              </a:ext>
            </a:extLst>
          </p:cNvPr>
          <p:cNvCxnSpPr/>
          <p:nvPr/>
        </p:nvCxnSpPr>
        <p:spPr>
          <a:xfrm flipH="1">
            <a:off x="3929449" y="3429000"/>
            <a:ext cx="532341" cy="451022"/>
          </a:xfrm>
          <a:prstGeom prst="line">
            <a:avLst/>
          </a:prstGeom>
          <a:ln w="317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7A8FD36-8EA0-4915-A168-EA0F5B251B4B}"/>
              </a:ext>
            </a:extLst>
          </p:cNvPr>
          <p:cNvCxnSpPr>
            <a:cxnSpLocks/>
          </p:cNvCxnSpPr>
          <p:nvPr/>
        </p:nvCxnSpPr>
        <p:spPr>
          <a:xfrm flipH="1" flipV="1">
            <a:off x="2714325" y="3477265"/>
            <a:ext cx="453792" cy="426513"/>
          </a:xfrm>
          <a:prstGeom prst="line">
            <a:avLst/>
          </a:prstGeom>
          <a:ln w="317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77F571A-71AA-4203-8BD5-775A7DF3A1A6}"/>
              </a:ext>
            </a:extLst>
          </p:cNvPr>
          <p:cNvCxnSpPr>
            <a:cxnSpLocks/>
          </p:cNvCxnSpPr>
          <p:nvPr/>
        </p:nvCxnSpPr>
        <p:spPr>
          <a:xfrm flipH="1">
            <a:off x="2671684" y="4539622"/>
            <a:ext cx="496433" cy="429671"/>
          </a:xfrm>
          <a:prstGeom prst="line">
            <a:avLst/>
          </a:prstGeom>
          <a:ln w="317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8954356-AF01-414C-9E8E-98FF49F1AF98}"/>
              </a:ext>
            </a:extLst>
          </p:cNvPr>
          <p:cNvCxnSpPr>
            <a:cxnSpLocks/>
          </p:cNvCxnSpPr>
          <p:nvPr/>
        </p:nvCxnSpPr>
        <p:spPr>
          <a:xfrm flipH="1" flipV="1">
            <a:off x="3942736" y="4495097"/>
            <a:ext cx="519054" cy="469923"/>
          </a:xfrm>
          <a:prstGeom prst="line">
            <a:avLst/>
          </a:prstGeom>
          <a:ln w="317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5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3A51A-B720-484B-BA1D-1C6A2135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62" y="355715"/>
            <a:ext cx="7474172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Стандартизация </a:t>
            </a:r>
            <a:br>
              <a:rPr lang="ru-RU" dirty="0"/>
            </a:br>
            <a:r>
              <a:rPr lang="ru-RU" dirty="0"/>
              <a:t>= упрощение</a:t>
            </a: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Объект 4" descr="Изображение выглядит как объект, сидит, сте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0E46D4FD-C936-4B12-B9B6-E471F4146A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54442" y="3136582"/>
            <a:ext cx="1462088" cy="584835"/>
          </a:xfrm>
          <a:prstGeom prst="rect">
            <a:avLst/>
          </a:prstGeom>
        </p:spPr>
      </p:pic>
      <p:pic>
        <p:nvPicPr>
          <p:cNvPr id="9" name="Рисунок 8" descr="Улыбающееся лицо без заливки">
            <a:extLst>
              <a:ext uri="{FF2B5EF4-FFF2-40B4-BE49-F238E27FC236}">
                <a16:creationId xmlns:a16="http://schemas.microsoft.com/office/drawing/2014/main" id="{455BD9CD-54D6-4F72-8F42-1F02F5354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7448" y="2679382"/>
            <a:ext cx="914400" cy="91440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A704AB54-CCA4-4763-9EDA-89C9CDA7DD0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46" y="2743200"/>
            <a:ext cx="6368260" cy="3663829"/>
          </a:xfrm>
          <a:prstGeom prst="rect">
            <a:avLst/>
          </a:prstGeom>
        </p:spPr>
      </p:pic>
      <p:pic>
        <p:nvPicPr>
          <p:cNvPr id="37" name="Рисунок 36" descr="Печальное лицо без заливки ">
            <a:extLst>
              <a:ext uri="{FF2B5EF4-FFF2-40B4-BE49-F238E27FC236}">
                <a16:creationId xmlns:a16="http://schemas.microsoft.com/office/drawing/2014/main" id="{9DBBFC4D-F23B-49B1-B7E8-98DF5155D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65813" y="3990474"/>
            <a:ext cx="914400" cy="914400"/>
          </a:xfrm>
          <a:prstGeom prst="rect">
            <a:avLst/>
          </a:prstGeom>
        </p:spPr>
      </p:pic>
      <p:pic>
        <p:nvPicPr>
          <p:cNvPr id="50" name="Рисунок 49" descr="Печальное лицо без заливки ">
            <a:extLst>
              <a:ext uri="{FF2B5EF4-FFF2-40B4-BE49-F238E27FC236}">
                <a16:creationId xmlns:a16="http://schemas.microsoft.com/office/drawing/2014/main" id="{76DACCD8-9D34-4D44-811D-6AAECDAF6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6428" y="39392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0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сидит, внутренний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AA2E4A6-9630-48F0-9889-79F04F5F9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927" r="-2" b="22562"/>
          <a:stretch/>
        </p:blipFill>
        <p:spPr>
          <a:xfrm>
            <a:off x="4493436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Рисунок 7" descr="Изображение выглядит как человек, внутренний, фотография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27CBF608-9037-4514-A1FC-D846F836C3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3" b="26065"/>
          <a:stretch/>
        </p:blipFill>
        <p:spPr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4" name="Рисунок 13" descr="Изображение выглядит как человек, внутренний, стен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96E363D2-1BD1-490C-AB22-8610F13CD4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6964" r="2" b="35749"/>
          <a:stretch/>
        </p:blipFill>
        <p:spPr>
          <a:xfrm>
            <a:off x="6350089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1" name="Рисунок 10" descr="Изображение выглядит как человек, автомобиль,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91CCD3A-07DD-489F-AFC8-F1EEABB72D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4796" r="-2" b="20348"/>
          <a:stretch/>
        </p:blipFill>
        <p:spPr>
          <a:xfrm>
            <a:off x="20" y="3511295"/>
            <a:ext cx="769854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AAE455-136A-40A7-B540-27CD46A73AEA}"/>
              </a:ext>
            </a:extLst>
          </p:cNvPr>
          <p:cNvSpPr txBox="1"/>
          <p:nvPr/>
        </p:nvSpPr>
        <p:spPr>
          <a:xfrm>
            <a:off x="9573976" y="6870700"/>
            <a:ext cx="26180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s://commons.wikimedia.org/wiki/File:In_a_BEA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F31FA-BFBA-40BE-BDCF-7CAD58C362BF}"/>
              </a:ext>
            </a:extLst>
          </p:cNvPr>
          <p:cNvSpPr txBox="1"/>
          <p:nvPr/>
        </p:nvSpPr>
        <p:spPr>
          <a:xfrm>
            <a:off x="6810203" y="6870700"/>
            <a:ext cx="27510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5" tooltip="https://www.flickr.com/photos/x-ray_delta_one/424510488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11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ru-RU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BD6FC-2606-48A1-A090-7D23497BF799}"/>
              </a:ext>
            </a:extLst>
          </p:cNvPr>
          <p:cNvSpPr txBox="1"/>
          <p:nvPr/>
        </p:nvSpPr>
        <p:spPr>
          <a:xfrm>
            <a:off x="4299703" y="6870700"/>
            <a:ext cx="249780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9" tooltip="http://www.flickr.com/photos/archivesnz/962667800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12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2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бина, внутренний, потолок, сцена&#10;&#10;Автоматически созданное описание">
            <a:extLst>
              <a:ext uri="{FF2B5EF4-FFF2-40B4-BE49-F238E27FC236}">
                <a16:creationId xmlns:a16="http://schemas.microsoft.com/office/drawing/2014/main" id="{9C8D6ACB-D75A-4771-80CA-34BBF5BB8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952" r="-3" b="1067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потолок, каби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0BB10EA-8A4A-459B-A2FC-4B43BD0BDB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9838" r="1" b="1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6" name="Рисунок 5" descr="Изображение выглядит как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1AF60079-C20F-487D-880A-AF44E8E6C4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4216" r="4801" b="4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9" name="Рисунок 8" descr="Изображение выглядит как еда, стол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77CA2106-BE36-4056-B832-1376BA5121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376" b="369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20" name="Rectangle 17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9ADBB-8E5E-4E5C-A49E-EDB51699EA64}"/>
              </a:ext>
            </a:extLst>
          </p:cNvPr>
          <p:cNvSpPr txBox="1"/>
          <p:nvPr/>
        </p:nvSpPr>
        <p:spPr>
          <a:xfrm>
            <a:off x="8636586" y="6657944"/>
            <a:ext cx="26308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s://www.flickr.com/photos/lukelai/1482895301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10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ru-RU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38A7B-FFBA-456C-A0FD-77DD9296DF76}"/>
              </a:ext>
            </a:extLst>
          </p:cNvPr>
          <p:cNvSpPr txBox="1"/>
          <p:nvPr/>
        </p:nvSpPr>
        <p:spPr>
          <a:xfrm>
            <a:off x="8649410" y="2916929"/>
            <a:ext cx="26180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7" tooltip="https://commons.wikimedia.org/wiki/File:Boeing_777-2DZ-LR,_Qatar_Airways_AN2100434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11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690A8-6D2D-4DB8-8FD7-1A8F78DB8225}"/>
              </a:ext>
            </a:extLst>
          </p:cNvPr>
          <p:cNvSpPr txBox="1"/>
          <p:nvPr/>
        </p:nvSpPr>
        <p:spPr>
          <a:xfrm>
            <a:off x="2383163" y="6657944"/>
            <a:ext cx="26180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9" tooltip="https://commons.wikimedia.org/wiki/File:Vistara_economy-class_meal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11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1D7A7-1293-4679-8027-747247F5AFA4}"/>
              </a:ext>
            </a:extLst>
          </p:cNvPr>
          <p:cNvSpPr txBox="1"/>
          <p:nvPr/>
        </p:nvSpPr>
        <p:spPr>
          <a:xfrm>
            <a:off x="9573976" y="6657945"/>
            <a:ext cx="26180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5" tooltip="https://commons.wikimedia.org/wiki/File:United_Airlines_B757-200_economy_class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11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1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B54C5-6E9B-400C-9EAD-A57F54C0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4100" dirty="0"/>
              <a:t>Тренд № 2 Власть интерфейсов </a:t>
            </a:r>
          </a:p>
        </p:txBody>
      </p:sp>
      <p:pic>
        <p:nvPicPr>
          <p:cNvPr id="5" name="Рисунок 4" descr="Изображение выглядит как трава, дерево, держи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3CCBC10-5B48-440B-9EEA-55F8ACC7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BE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23BD1E6-9428-46D3-A123-040753269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386810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7379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F7AFE02-AAE3-44DF-9319-B07885BD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5400" dirty="0">
                <a:solidFill>
                  <a:srgbClr val="FFFFFF"/>
                </a:solidFill>
              </a:rPr>
              <a:t>«Связка» счета и интерфейса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BDBDDAC-2FE2-4C08-97EF-17B2A9DC37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Объект 10" descr="Изображение выглядит как флэш-память&#10;&#10;Автоматически созданное описание">
            <a:extLst>
              <a:ext uri="{FF2B5EF4-FFF2-40B4-BE49-F238E27FC236}">
                <a16:creationId xmlns:a16="http://schemas.microsoft.com/office/drawing/2014/main" id="{4BFC1C11-50BE-4D16-B709-8F40C6C5E3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5073" y="2611544"/>
            <a:ext cx="5455917" cy="3628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BD9BB0-72E6-4C98-9D77-4C7C938B0D39}"/>
              </a:ext>
            </a:extLst>
          </p:cNvPr>
          <p:cNvSpPr txBox="1"/>
          <p:nvPr/>
        </p:nvSpPr>
        <p:spPr>
          <a:xfrm>
            <a:off x="3169460" y="6046493"/>
            <a:ext cx="26180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://www.jphotostyle.com/clipboard/bank-accoun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6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58FDD-5FAD-4EF6-A251-2B29E496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32" y="5200879"/>
            <a:ext cx="8082447" cy="802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Наша деятельность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FBBE939-0D14-4B54-967A-A3349084E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54" y="301233"/>
            <a:ext cx="907371" cy="1124056"/>
          </a:xfrm>
          <a:prstGeom prst="rect">
            <a:avLst/>
          </a:prstGeom>
        </p:spPr>
      </p:pic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1731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D8350E6D-CBC9-4A26-B84F-7145FDC9F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0665" y="609601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1447563"/>
            <a:ext cx="1980472" cy="13966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8372" y="1485831"/>
            <a:ext cx="1990938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FF55CA-F341-4681-8D79-DAA233D0FE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321" y="1613037"/>
            <a:ext cx="1513368" cy="1065752"/>
          </a:xfrm>
          <a:prstGeom prst="rect">
            <a:avLst/>
          </a:prstGeom>
        </p:spPr>
      </p:pic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42224" y="156958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469B12-B84B-4C0B-8971-FCF0D8D81E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55056" y="3009630"/>
            <a:ext cx="1537711" cy="158196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841337"/>
            <a:ext cx="2789854" cy="18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0745B6-BD27-4203-89D8-393C9D4A3E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518" y="1383638"/>
            <a:ext cx="1442842" cy="1033262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00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6496" y="2804968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B9894339-A94A-4065-9B39-5465BFFB33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60805" y="3779714"/>
            <a:ext cx="4004143" cy="74076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бъект, бутылка&#10;&#10;Описание создано автоматически">
            <a:extLst>
              <a:ext uri="{FF2B5EF4-FFF2-40B4-BE49-F238E27FC236}">
                <a16:creationId xmlns:a16="http://schemas.microsoft.com/office/drawing/2014/main" id="{6D43F187-11F0-434E-825C-C67B0694BB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356" y="3705005"/>
            <a:ext cx="1980472" cy="13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4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48EC76-94CD-4B21-A783-DA9952FF11CA}"/>
              </a:ext>
            </a:extLst>
          </p:cNvPr>
          <p:cNvSpPr txBox="1"/>
          <p:nvPr/>
        </p:nvSpPr>
        <p:spPr>
          <a:xfrm>
            <a:off x="362263" y="241356"/>
            <a:ext cx="84444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dirty="0">
                <a:latin typeface="+mj-lt"/>
                <a:ea typeface="Segoe UI Black" panose="020B0A02040204020203" pitchFamily="34" charset="0"/>
                <a:cs typeface="Segoe UI Light" panose="020B0502040204020203" pitchFamily="34" charset="0"/>
              </a:rPr>
              <a:t>Сервисы электронной почты и открытые </a:t>
            </a:r>
            <a:r>
              <a:rPr lang="en-US" sz="4100" dirty="0">
                <a:latin typeface="+mj-lt"/>
                <a:ea typeface="Segoe UI Black" panose="020B0A02040204020203" pitchFamily="34" charset="0"/>
                <a:cs typeface="Segoe UI Light" panose="020B0502040204020203" pitchFamily="34" charset="0"/>
              </a:rPr>
              <a:t>API</a:t>
            </a:r>
            <a:endParaRPr lang="ru-RU" sz="4100" dirty="0">
              <a:latin typeface="+mj-lt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AAE2E9C-8631-409D-9F4E-BBF4DAA3A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772981"/>
              </p:ext>
            </p:extLst>
          </p:nvPr>
        </p:nvGraphicFramePr>
        <p:xfrm>
          <a:off x="223984" y="1748589"/>
          <a:ext cx="6577869" cy="485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Изображение выглядит как внутренний, компьютер, ноутбук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1234680D-30D2-46CF-90C8-AA2926D45A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8213558" y="0"/>
            <a:ext cx="3978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33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6A23B-31C6-4616-9B35-95E373A8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Вторая платежная Директива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7CFAC3-6888-4641-A07C-A67DF266A7FA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467" y="1961180"/>
            <a:ext cx="10905066" cy="382229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197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3C75F-06E8-4B70-9F2A-210A7C9D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Возможные последствия</a:t>
            </a:r>
          </a:p>
        </p:txBody>
      </p:sp>
      <p:pic>
        <p:nvPicPr>
          <p:cNvPr id="5" name="Объект 4" descr="Изображение выглядит как внутренний, стена, стол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B2E3EA65-E5E9-4487-B081-6A4C58A92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04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A0A9D4E-B00D-4667-B3F7-4521C7295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788154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8883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B54C5-6E9B-400C-9EAD-A57F54C0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4100" dirty="0"/>
              <a:t>Тренд № 3 Исчезновение карт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CCBC10-5B48-440B-9EEA-55F8ACC7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F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23BD1E6-9428-46D3-A123-040753269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125742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141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36598-2FE3-44E8-8E58-DA6FBBC7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Доля альтернативных платежных инструментов (</a:t>
            </a:r>
            <a:r>
              <a:rPr lang="en-US" sz="3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APM)</a:t>
            </a:r>
            <a:r>
              <a:rPr lang="ru-RU" sz="3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в </a:t>
            </a:r>
            <a:r>
              <a:rPr lang="ru-RU" sz="3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платежах к 2019 </a:t>
            </a:r>
            <a:r>
              <a:rPr lang="ru-RU" sz="3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году</a:t>
            </a:r>
            <a:br>
              <a:rPr lang="ru-RU" sz="3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Таблица 3">
            <a:extLst>
              <a:ext uri="{FF2B5EF4-FFF2-40B4-BE49-F238E27FC236}">
                <a16:creationId xmlns:a16="http://schemas.microsoft.com/office/drawing/2014/main" id="{3979F06F-2C24-45DD-BA45-475BB8CB6C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7597" y="2917149"/>
          <a:ext cx="9565018" cy="298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899">
                  <a:extLst>
                    <a:ext uri="{9D8B030D-6E8A-4147-A177-3AD203B41FA5}">
                      <a16:colId xmlns:a16="http://schemas.microsoft.com/office/drawing/2014/main" val="1991071747"/>
                    </a:ext>
                  </a:extLst>
                </a:gridCol>
                <a:gridCol w="2536795">
                  <a:extLst>
                    <a:ext uri="{9D8B030D-6E8A-4147-A177-3AD203B41FA5}">
                      <a16:colId xmlns:a16="http://schemas.microsoft.com/office/drawing/2014/main" val="342680961"/>
                    </a:ext>
                  </a:extLst>
                </a:gridCol>
                <a:gridCol w="3205324">
                  <a:extLst>
                    <a:ext uri="{9D8B030D-6E8A-4147-A177-3AD203B41FA5}">
                      <a16:colId xmlns:a16="http://schemas.microsoft.com/office/drawing/2014/main" val="2347978893"/>
                    </a:ext>
                  </a:extLst>
                </a:gridCol>
              </a:tblGrid>
              <a:tr h="1043453">
                <a:tc>
                  <a:txBody>
                    <a:bodyPr/>
                    <a:lstStyle/>
                    <a:p>
                      <a:pPr algn="ctr"/>
                      <a:endParaRPr lang="ru-RU" sz="2100"/>
                    </a:p>
                  </a:txBody>
                  <a:tcPr marL="107204" marR="107204" marT="53602" marB="53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APM</a:t>
                      </a:r>
                    </a:p>
                    <a:p>
                      <a:pPr algn="ctr"/>
                      <a:endParaRPr lang="ru-RU" sz="2100"/>
                    </a:p>
                  </a:txBody>
                  <a:tcPr marL="107204" marR="107204" marT="53602" marB="53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Карты</a:t>
                      </a:r>
                    </a:p>
                    <a:p>
                      <a:pPr algn="ctr"/>
                      <a:endParaRPr lang="ru-RU" sz="2100"/>
                    </a:p>
                  </a:txBody>
                  <a:tcPr marL="107204" marR="107204" marT="53602" marB="53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99836"/>
                  </a:ext>
                </a:extLst>
              </a:tr>
              <a:tr h="971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EMEA</a:t>
                      </a:r>
                      <a:endParaRPr kumimoji="0" lang="ru-RU" sz="3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algn="ctr"/>
                      <a:endParaRPr lang="ru-RU" sz="2100"/>
                    </a:p>
                  </a:txBody>
                  <a:tcPr marL="107204" marR="107204" marT="53602" marB="536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55%</a:t>
                      </a:r>
                      <a:endParaRPr kumimoji="0" lang="ru-RU" sz="3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algn="ctr"/>
                      <a:endParaRPr lang="ru-RU" sz="2100"/>
                    </a:p>
                  </a:txBody>
                  <a:tcPr marL="107204" marR="107204" marT="53602" marB="536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45%</a:t>
                      </a:r>
                      <a:endParaRPr kumimoji="0" lang="ru-RU" sz="3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algn="ctr"/>
                      <a:endParaRPr lang="ru-RU" sz="2100"/>
                    </a:p>
                  </a:txBody>
                  <a:tcPr marL="107204" marR="107204" marT="53602" marB="536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62988"/>
                  </a:ext>
                </a:extLst>
              </a:tr>
              <a:tr h="971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Asia-Pacific</a:t>
                      </a:r>
                      <a:endParaRPr kumimoji="0" lang="ru-RU" sz="3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algn="ctr"/>
                      <a:endParaRPr lang="ru-RU" sz="2100"/>
                    </a:p>
                  </a:txBody>
                  <a:tcPr marL="107204" marR="107204" marT="53602" marB="53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63%</a:t>
                      </a:r>
                      <a:endParaRPr kumimoji="0" lang="ru-RU" sz="3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algn="ctr"/>
                      <a:endParaRPr lang="ru-RU" sz="2100"/>
                    </a:p>
                  </a:txBody>
                  <a:tcPr marL="107204" marR="107204" marT="53602" marB="53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37%</a:t>
                      </a:r>
                      <a:endParaRPr kumimoji="0" lang="ru-RU" sz="3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algn="ctr"/>
                      <a:endParaRPr lang="ru-RU" sz="2100"/>
                    </a:p>
                  </a:txBody>
                  <a:tcPr marL="107204" marR="107204" marT="53602" marB="53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95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5906A-4D48-46BB-B251-8CDCCB47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/>
              <a:t>Какими будут новые интерфейсы?</a:t>
            </a: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1B74CA5-192E-417E-B8EB-0E98CF4C3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4033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94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1AE25-34B4-452B-A62B-8D67EAA3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ru-RU"/>
              <a:t>Магазины как посредники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Магазины могут стать посредниками, случай </a:t>
            </a:r>
            <a:r>
              <a:rPr lang="en-US" dirty="0"/>
              <a:t>Alibaba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 </a:t>
            </a:r>
            <a:r>
              <a:rPr lang="ru-RU" dirty="0" err="1"/>
              <a:t>онлайне</a:t>
            </a:r>
            <a:r>
              <a:rPr lang="ru-RU" dirty="0"/>
              <a:t> – достаточно ввести логин и пароль от своего интернет-банка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 </a:t>
            </a:r>
            <a:r>
              <a:rPr lang="ru-RU" dirty="0" err="1"/>
              <a:t>оффлайне</a:t>
            </a:r>
            <a:r>
              <a:rPr lang="ru-RU" dirty="0"/>
              <a:t> – магазины смогут выдавать собственные платежные инструменты: карты или мобильные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208387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C8BBD-DD98-4DE8-A829-78C7595A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ru-RU" dirty="0"/>
              <a:t>Карта </a:t>
            </a:r>
            <a:r>
              <a:rPr lang="en-US" dirty="0"/>
              <a:t>Starbucks</a:t>
            </a:r>
            <a:endParaRPr lang="ru-RU" dirty="0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A18D4F-1614-4466-988E-F3B453EAB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12" name="Объект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3" b="-2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Запущена в 2008 году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В 2016 году в США и Канаде 41% платежей совершала с использованием карты </a:t>
            </a:r>
            <a:r>
              <a:rPr lang="en-US" sz="3200" dirty="0"/>
              <a:t>Starbucks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Клиенты внесли на карты </a:t>
            </a:r>
            <a:r>
              <a:rPr lang="en-US" sz="3200" dirty="0"/>
              <a:t>$</a:t>
            </a:r>
            <a:r>
              <a:rPr lang="ru-RU" sz="3200" dirty="0"/>
              <a:t> 1,2 млрд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7424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9A2DCE-5DB0-4C30-A3F4-4DED895B0D5B}"/>
              </a:ext>
            </a:extLst>
          </p:cNvPr>
          <p:cNvSpPr txBox="1"/>
          <p:nvPr/>
        </p:nvSpPr>
        <p:spPr>
          <a:xfrm>
            <a:off x="190246" y="189614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Монополия платформ</a:t>
            </a:r>
            <a:r>
              <a:rPr lang="en-US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?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BEA2ED-8A73-4110-9825-445666B838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44812" y="2680649"/>
            <a:ext cx="5086600" cy="149670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A777BA8-033D-4E92-BBF2-63F5DE0E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Власть платформ?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9431C4-359E-4958-9198-B0C381424B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06657" y="2632847"/>
            <a:ext cx="4300585" cy="12162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33EAE1-B8AB-47BB-87A2-9C2998BAA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812764" y="3271187"/>
            <a:ext cx="4550696" cy="37922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BF539C3-02A8-4645-8DE4-807A596B30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65124" y="4791265"/>
            <a:ext cx="5383652" cy="11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63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B54C5-6E9B-400C-9EAD-A57F54C0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4100" dirty="0"/>
              <a:t>Тренд № 4 Клиенты не принадлежат банку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CCBC10-5B48-440B-9EEA-55F8ACC7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A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23BD1E6-9428-46D3-A123-040753269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901067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887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0EA12B-56C5-41F2-B420-C55AFE43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Изображение выглядит как дерево, внешний, сиди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D9D9AE49-ED0A-4EA3-A145-A51CB1C75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1E93464E-86A5-4503-B632-01703B018A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27" name="Объект 6">
            <a:extLst>
              <a:ext uri="{FF2B5EF4-FFF2-40B4-BE49-F238E27FC236}">
                <a16:creationId xmlns:a16="http://schemas.microsoft.com/office/drawing/2014/main" id="{82E1969A-717F-4B36-A067-B21F12282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8" name="Straight Connector 16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FB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542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39141-0FD6-4A47-833F-AEF602FD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Директива о платежных счетах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71DCE7C6-27C8-4DDA-A822-00C4EA072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324155" y="1675227"/>
            <a:ext cx="754368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4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4EC52-600C-4376-9C71-0010D971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Переносимость номера банковского счета?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8C1EDC3-406A-4840-87F3-D1EF0E048B8F}"/>
              </a:ext>
            </a:extLst>
          </p:cNvPr>
          <p:cNvGrpSpPr/>
          <p:nvPr/>
        </p:nvGrpSpPr>
        <p:grpSpPr>
          <a:xfrm>
            <a:off x="1560948" y="2032603"/>
            <a:ext cx="1990084" cy="4084744"/>
            <a:chOff x="1560948" y="2032603"/>
            <a:chExt cx="1990084" cy="408474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E1B2229-C4B7-48EE-BB63-F91745ED2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6242" y="5017850"/>
              <a:ext cx="1099497" cy="1099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2439FA6-F7C1-4F6F-ADF0-E422A6029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6242" y="2032603"/>
              <a:ext cx="1099497" cy="1099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cxnSp>
          <p:nvCxnSpPr>
            <p:cNvPr id="6" name="Соединитель: изогнутый 5">
              <a:extLst>
                <a:ext uri="{FF2B5EF4-FFF2-40B4-BE49-F238E27FC236}">
                  <a16:creationId xmlns:a16="http://schemas.microsoft.com/office/drawing/2014/main" id="{78EF82B0-AD2D-4919-AA63-E1268A4CBCD6}"/>
                </a:ext>
              </a:extLst>
            </p:cNvPr>
            <p:cNvCxnSpPr>
              <a:stCxn id="5" idx="1"/>
              <a:endCxn id="4" idx="1"/>
            </p:cNvCxnSpPr>
            <p:nvPr/>
          </p:nvCxnSpPr>
          <p:spPr>
            <a:xfrm rot="10800000" flipV="1">
              <a:off x="2006242" y="2582351"/>
              <a:ext cx="12700" cy="2985247"/>
            </a:xfrm>
            <a:prstGeom prst="curvedConnector3">
              <a:avLst>
                <a:gd name="adj1" fmla="val 4976472"/>
              </a:avLst>
            </a:prstGeom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Соединитель: изогнутый 6">
              <a:extLst>
                <a:ext uri="{FF2B5EF4-FFF2-40B4-BE49-F238E27FC236}">
                  <a16:creationId xmlns:a16="http://schemas.microsoft.com/office/drawing/2014/main" id="{CC5EC2EE-8AA8-46F0-90F9-EBC3A989C8F9}"/>
                </a:ext>
              </a:extLst>
            </p:cNvPr>
            <p:cNvCxnSpPr>
              <a:cxnSpLocks/>
              <a:stCxn id="5" idx="3"/>
              <a:endCxn id="4" idx="3"/>
            </p:cNvCxnSpPr>
            <p:nvPr/>
          </p:nvCxnSpPr>
          <p:spPr>
            <a:xfrm>
              <a:off x="3105739" y="2582352"/>
              <a:ext cx="12700" cy="2985247"/>
            </a:xfrm>
            <a:prstGeom prst="curvedConnector3">
              <a:avLst>
                <a:gd name="adj1" fmla="val 5117646"/>
              </a:avLst>
            </a:prstGeom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723B6B-B1DC-4E9E-9F2F-F5FF317550BF}"/>
                </a:ext>
              </a:extLst>
            </p:cNvPr>
            <p:cNvSpPr txBox="1"/>
            <p:nvPr/>
          </p:nvSpPr>
          <p:spPr>
            <a:xfrm>
              <a:off x="1560948" y="3842454"/>
              <a:ext cx="19900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1425 1542 0000</a:t>
              </a:r>
              <a:endParaRPr lang="ru-RU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B653F088-7BF9-4A52-9D6E-685EBFA58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578381"/>
              </p:ext>
            </p:extLst>
          </p:nvPr>
        </p:nvGraphicFramePr>
        <p:xfrm>
          <a:off x="4887210" y="2401935"/>
          <a:ext cx="6466590" cy="353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5194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148A2C-AA00-4C0E-B85E-C38DC08DA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84108-8241-4BB3-9FAF-1696B49F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/>
              <a:t>Связь</a:t>
            </a:r>
            <a:r>
              <a:rPr lang="en-US" sz="3600" b="1" dirty="0"/>
              <a:t> с </a:t>
            </a:r>
            <a:r>
              <a:rPr lang="en-US" sz="3600" b="1" dirty="0" err="1"/>
              <a:t>клиентом</a:t>
            </a:r>
            <a:r>
              <a:rPr lang="en-US" sz="3600" b="1" dirty="0"/>
              <a:t> </a:t>
            </a:r>
            <a:r>
              <a:rPr lang="en-US" sz="3600" b="1" dirty="0" err="1"/>
              <a:t>слабеет</a:t>
            </a:r>
            <a:endParaRPr lang="en-US" sz="36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C0DCB9-522F-452C-8864-BD4CB031DEE9}"/>
              </a:ext>
            </a:extLst>
          </p:cNvPr>
          <p:cNvSpPr txBox="1"/>
          <p:nvPr/>
        </p:nvSpPr>
        <p:spPr>
          <a:xfrm>
            <a:off x="513641" y="3787650"/>
            <a:ext cx="6017172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/>
              <a:t>Прямой</a:t>
            </a:r>
            <a:r>
              <a:rPr lang="en-US" sz="3200" b="1" dirty="0"/>
              <a:t> </a:t>
            </a:r>
            <a:r>
              <a:rPr lang="en-US" sz="3200" b="1" dirty="0" err="1"/>
              <a:t>контакт</a:t>
            </a:r>
            <a:r>
              <a:rPr lang="en-US" sz="3200" b="1" dirty="0"/>
              <a:t> с </a:t>
            </a:r>
            <a:r>
              <a:rPr lang="en-US" sz="3200" b="1" dirty="0" err="1"/>
              <a:t>банком</a:t>
            </a:r>
            <a:r>
              <a:rPr lang="en-US" sz="3200" b="1" dirty="0"/>
              <a:t> </a:t>
            </a:r>
            <a:r>
              <a:rPr lang="en-US" sz="3200" b="1" dirty="0" err="1"/>
              <a:t>ослабевает</a:t>
            </a:r>
            <a:endParaRPr lang="ru-RU" sz="32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/>
              <a:t>Цена</a:t>
            </a:r>
            <a:r>
              <a:rPr lang="en-US" sz="3200" b="1" dirty="0"/>
              <a:t> </a:t>
            </a:r>
            <a:r>
              <a:rPr lang="en-US" sz="3200" b="1" dirty="0" err="1"/>
              <a:t>ошибки</a:t>
            </a:r>
            <a:r>
              <a:rPr lang="en-US" sz="3200" b="1" dirty="0"/>
              <a:t> </a:t>
            </a:r>
            <a:r>
              <a:rPr lang="en-US" sz="3200" b="1" dirty="0" err="1"/>
              <a:t>возрастает</a:t>
            </a:r>
            <a:endParaRPr lang="en-US" sz="32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32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/>
              <a:t>Будущее</a:t>
            </a:r>
            <a:r>
              <a:rPr lang="en-US" sz="3200" b="1" dirty="0"/>
              <a:t> «</a:t>
            </a:r>
            <a:r>
              <a:rPr lang="en-US" sz="3200" b="1" dirty="0" err="1"/>
              <a:t>семейных</a:t>
            </a:r>
            <a:r>
              <a:rPr lang="en-US" sz="3200" b="1" dirty="0"/>
              <a:t> </a:t>
            </a:r>
            <a:r>
              <a:rPr lang="en-US" sz="3200" b="1" dirty="0" err="1"/>
              <a:t>банков</a:t>
            </a:r>
            <a:r>
              <a:rPr lang="en-US" sz="3200" b="1" dirty="0"/>
              <a:t>»?</a:t>
            </a:r>
          </a:p>
        </p:txBody>
      </p:sp>
    </p:spTree>
    <p:extLst>
      <p:ext uri="{BB962C8B-B14F-4D97-AF65-F5344CB8AC3E}">
        <p14:creationId xmlns:p14="http://schemas.microsoft.com/office/powerpoint/2010/main" val="3401177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B54C5-6E9B-400C-9EAD-A57F54C0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4100"/>
              <a:t>Тренд № 4 Ценовое регулирование</a:t>
            </a:r>
          </a:p>
        </p:txBody>
      </p:sp>
      <p:pic>
        <p:nvPicPr>
          <p:cNvPr id="5" name="Рисунок 4" descr="Изображение выглядит как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53CCBC10-5B48-440B-9EEA-55F8ACC7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FD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23BD1E6-9428-46D3-A123-040753269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243146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953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B82A6-DE71-461F-A5BC-E1553FEA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Поправка Дурбина в США (2010)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97651-6DDF-41BE-B5AC-6B8AB4C888BF}"/>
              </a:ext>
            </a:extLst>
          </p:cNvPr>
          <p:cNvSpPr txBox="1"/>
          <p:nvPr/>
        </p:nvSpPr>
        <p:spPr>
          <a:xfrm>
            <a:off x="1524000" y="152563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rgbClr val="6192CA"/>
                </a:solidFill>
                <a:latin typeface="+mn-lt"/>
                <a:ea typeface="+mn-ea"/>
                <a:cs typeface="+mn-cs"/>
              </a:rPr>
              <a:t>Доля счетов с бесплатным обслуживанием в США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Рисунок 3">
            <a:extLst>
              <a:ext uri="{FF2B5EF4-FFF2-40B4-BE49-F238E27FC236}">
                <a16:creationId xmlns:a16="http://schemas.microsoft.com/office/drawing/2014/main" id="{1A2ABF8E-7E87-4E6F-B7C3-5BEA39A533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8596" y="2509911"/>
            <a:ext cx="773970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3BE74-0D3C-45F2-806F-57F1DE42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Падение доходности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DE4798-20CD-42C5-AE96-47DDC7E92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03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C842208-0BC6-417E-8D39-C692B3AC6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821355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0465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B79B5-86A2-409C-9530-81C37149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Новые способы монетизации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77493C8-941A-4E56-9A91-3F01586D8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02924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242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B54C5-6E9B-400C-9EAD-A57F54C0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4100" dirty="0"/>
              <a:t>Тренд № 5 Возрастающая роль регулятора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CCBC10-5B48-440B-9EEA-55F8ACC7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FD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23BD1E6-9428-46D3-A123-040753269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637816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6453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06E6D-A7D5-4405-AF8E-88A13B9F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CBDC</a:t>
            </a:r>
            <a:r>
              <a:rPr lang="ru-RU" dirty="0"/>
              <a:t> – </a:t>
            </a:r>
            <a:br>
              <a:rPr lang="ru-RU" dirty="0"/>
            </a:br>
            <a:r>
              <a:rPr lang="ru-RU" dirty="0"/>
              <a:t>виртуальные валюты центральных банков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E72703F-658C-4218-AB84-09221A048AF3}"/>
              </a:ext>
            </a:extLst>
          </p:cNvPr>
          <p:cNvGrpSpPr/>
          <p:nvPr/>
        </p:nvGrpSpPr>
        <p:grpSpPr>
          <a:xfrm>
            <a:off x="2033766" y="1907742"/>
            <a:ext cx="8632655" cy="3121550"/>
            <a:chOff x="2033766" y="1907742"/>
            <a:chExt cx="8632655" cy="312155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1E7DC62-6D14-49B2-A481-8BCC675D7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3949" y="1907744"/>
              <a:ext cx="1223665" cy="122366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D3C1D72-4674-42FE-A0BB-E87FC1ED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6976" y="1907742"/>
              <a:ext cx="1223665" cy="122366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17EDBC-707F-4809-99E3-407E2C86D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5462" y="1931733"/>
              <a:ext cx="1223665" cy="1223665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41CC556-6376-4AF9-9E58-5F6CDECFCDB3}"/>
                </a:ext>
              </a:extLst>
            </p:cNvPr>
            <p:cNvSpPr/>
            <p:nvPr/>
          </p:nvSpPr>
          <p:spPr>
            <a:xfrm>
              <a:off x="4034525" y="3166796"/>
              <a:ext cx="4185134" cy="1862496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Распределенный реестр и </a:t>
              </a:r>
              <a:br>
                <a:rPr lang="ru-RU" sz="2800" dirty="0"/>
              </a:br>
              <a:r>
                <a:rPr lang="ru-RU" sz="2800" dirty="0"/>
                <a:t>частная валюта центрального банка</a:t>
              </a:r>
            </a:p>
          </p:txBody>
        </p: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7467B5C4-CF77-4A32-A970-FEC8F4269EA3}"/>
                </a:ext>
              </a:extLst>
            </p:cNvPr>
            <p:cNvCxnSpPr/>
            <p:nvPr/>
          </p:nvCxnSpPr>
          <p:spPr>
            <a:xfrm>
              <a:off x="2125683" y="4098044"/>
              <a:ext cx="1816925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F16E65F6-EF59-4882-B4A8-0FD8DF2F292C}"/>
                </a:ext>
              </a:extLst>
            </p:cNvPr>
            <p:cNvCxnSpPr/>
            <p:nvPr/>
          </p:nvCxnSpPr>
          <p:spPr>
            <a:xfrm>
              <a:off x="8340641" y="4098044"/>
              <a:ext cx="1816925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 descr="Монеты">
              <a:extLst>
                <a:ext uri="{FF2B5EF4-FFF2-40B4-BE49-F238E27FC236}">
                  <a16:creationId xmlns:a16="http://schemas.microsoft.com/office/drawing/2014/main" id="{22EE0FAF-EF13-4164-8A6D-A1D7EF345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33766" y="3289248"/>
              <a:ext cx="808796" cy="808796"/>
            </a:xfrm>
            <a:prstGeom prst="rect">
              <a:avLst/>
            </a:prstGeom>
          </p:spPr>
        </p:pic>
        <p:pic>
          <p:nvPicPr>
            <p:cNvPr id="15" name="Рисунок 14" descr="Монеты">
              <a:extLst>
                <a:ext uri="{FF2B5EF4-FFF2-40B4-BE49-F238E27FC236}">
                  <a16:creationId xmlns:a16="http://schemas.microsoft.com/office/drawing/2014/main" id="{959F77AB-3CB1-48E1-A8AC-F5E762CF9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57625" y="3179092"/>
              <a:ext cx="808796" cy="80879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C56FC88-9AA6-43EF-96D7-CA0697891BE2}"/>
              </a:ext>
            </a:extLst>
          </p:cNvPr>
          <p:cNvSpPr txBox="1"/>
          <p:nvPr/>
        </p:nvSpPr>
        <p:spPr>
          <a:xfrm>
            <a:off x="1275527" y="5506109"/>
            <a:ext cx="9869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Закрытая система, только для расчетов между банками</a:t>
            </a:r>
          </a:p>
          <a:p>
            <a:pPr algn="ctr"/>
            <a:r>
              <a:rPr lang="ru-RU" sz="2800" dirty="0"/>
              <a:t>Вся «виртуальная валюта» обеспечена «реальными» деньгами</a:t>
            </a:r>
          </a:p>
        </p:txBody>
      </p:sp>
    </p:spTree>
    <p:extLst>
      <p:ext uri="{BB962C8B-B14F-4D97-AF65-F5344CB8AC3E}">
        <p14:creationId xmlns:p14="http://schemas.microsoft.com/office/powerpoint/2010/main" val="1641231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1ADFF-DCB8-400B-8FD6-69A025B3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ru-RU"/>
              <a:t>Зачем нам много банков?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96A61D-9238-4F5E-932C-11534C8421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173" y="1790732"/>
            <a:ext cx="3267942" cy="326794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03930A6-E940-43DD-BC07-3B1772573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ru-RU" sz="2400"/>
              <a:t>Строго говоря, для расчетов достаточно одного банка. И не обязательно коммерческого.</a:t>
            </a:r>
          </a:p>
          <a:p>
            <a:endParaRPr lang="ru-RU" sz="2400"/>
          </a:p>
          <a:p>
            <a:r>
              <a:rPr lang="ru-RU" sz="2400"/>
              <a:t>Тем не менее, есть и нетехнологические соображения (напр., конкуренция)</a:t>
            </a:r>
          </a:p>
        </p:txBody>
      </p:sp>
    </p:spTree>
    <p:extLst>
      <p:ext uri="{BB962C8B-B14F-4D97-AF65-F5344CB8AC3E}">
        <p14:creationId xmlns:p14="http://schemas.microsoft.com/office/powerpoint/2010/main" val="120673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>
            <a:extLst>
              <a:ext uri="{FF2B5EF4-FFF2-40B4-BE49-F238E27FC236}">
                <a16:creationId xmlns:a16="http://schemas.microsoft.com/office/drawing/2014/main" id="{F3184EB0-BCBB-4060-AC9C-DBC0EFB28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0812" y="643466"/>
            <a:ext cx="108703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65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65E44-395E-45FF-83AB-EA80C7F2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49" y="5556983"/>
            <a:ext cx="9144000" cy="10998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One Bank Theory</a:t>
            </a:r>
            <a:br>
              <a:rPr lang="en-US" dirty="0"/>
            </a:br>
            <a:r>
              <a:rPr lang="en-US" dirty="0"/>
              <a:t>vs</a:t>
            </a:r>
            <a:br>
              <a:rPr lang="en-US" dirty="0"/>
            </a:br>
            <a:r>
              <a:rPr lang="en-US" dirty="0"/>
              <a:t>Highly-specialized bank theory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E885FA-583E-488C-A3B2-2647B84A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Группа">
            <a:extLst>
              <a:ext uri="{FF2B5EF4-FFF2-40B4-BE49-F238E27FC236}">
                <a16:creationId xmlns:a16="http://schemas.microsoft.com/office/drawing/2014/main" id="{8E638B47-EB3E-431F-B830-1FC66EDB1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2428" y="640080"/>
            <a:ext cx="3291840" cy="3291840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фотография, в позе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E5B814A2-2909-4C9A-9C14-8554DEDEDD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74365" y="1073506"/>
            <a:ext cx="4974336" cy="24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02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4B0B1-3E75-4758-B0C6-CB738AB8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4100"/>
              <a:t>Что будет в будущем? Потребители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5EB37E-6D9B-494F-85E6-F11096748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4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C2C400F0-C537-4CDD-8550-8F3D0B93F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699196"/>
              </p:ext>
            </p:extLst>
          </p:nvPr>
        </p:nvGraphicFramePr>
        <p:xfrm>
          <a:off x="5085331" y="2693736"/>
          <a:ext cx="6466590" cy="353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0536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4B0B1-3E75-4758-B0C6-CB738AB8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4100" dirty="0"/>
              <a:t>Что будет в будущем? Банки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5EB37E-6D9B-494F-85E6-F11096748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05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072288C-9F3E-4CE6-801D-E33558F47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915798"/>
              </p:ext>
            </p:extLst>
          </p:nvPr>
        </p:nvGraphicFramePr>
        <p:xfrm>
          <a:off x="5180334" y="2494379"/>
          <a:ext cx="6466590" cy="353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4444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4B0B1-3E75-4758-B0C6-CB738AB8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4100" dirty="0"/>
              <a:t>Что будет в будущем? Регуляторы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5EB37E-6D9B-494F-85E6-F11096748A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" y="338624"/>
            <a:ext cx="4635571" cy="6180761"/>
          </a:xfrm>
          <a:prstGeom prst="rect">
            <a:avLst/>
          </a:prstGeom>
          <a:effectLst/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072288C-9F3E-4CE6-801D-E33558F47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681911"/>
              </p:ext>
            </p:extLst>
          </p:nvPr>
        </p:nvGraphicFramePr>
        <p:xfrm>
          <a:off x="5180334" y="2494379"/>
          <a:ext cx="6466590" cy="353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819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64E66-4F2D-4234-B111-172966BB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Segoe UI Black"/>
                <a:ea typeface="Segoe UI Black"/>
              </a:rPr>
              <a:t>Постиндустриальный банкинг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094EF3-47D1-4E4B-97A0-93CAF268F665}"/>
              </a:ext>
            </a:extLst>
          </p:cNvPr>
          <p:cNvSpPr/>
          <p:nvPr/>
        </p:nvSpPr>
        <p:spPr>
          <a:xfrm>
            <a:off x="974126" y="2206502"/>
            <a:ext cx="3028531" cy="3876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731BA-5076-4045-9DE1-817C67E0650A}"/>
              </a:ext>
            </a:extLst>
          </p:cNvPr>
          <p:cNvSpPr txBox="1"/>
          <p:nvPr/>
        </p:nvSpPr>
        <p:spPr>
          <a:xfrm>
            <a:off x="5212492" y="1927654"/>
            <a:ext cx="6005384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Segoe UI Light"/>
                <a:cs typeface="Segoe UI Light"/>
              </a:rPr>
              <a:t>Как банковский сектор повторяет судьбу других отраслей в 21 веке?</a:t>
            </a:r>
            <a:endParaRPr lang="en-US" sz="2400" dirty="0">
              <a:latin typeface="Segoe UI Light"/>
              <a:cs typeface="Segoe U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egoe UI Light"/>
              <a:cs typeface="Segoe U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Segoe UI Light"/>
                <a:cs typeface="Segoe UI Light"/>
              </a:rPr>
              <a:t>Почему регуляторы – главные </a:t>
            </a:r>
            <a:r>
              <a:rPr lang="ru-RU" sz="2400" dirty="0" err="1">
                <a:latin typeface="Segoe UI Light"/>
                <a:cs typeface="Segoe UI Light"/>
              </a:rPr>
              <a:t>инноваторы</a:t>
            </a:r>
            <a:r>
              <a:rPr lang="ru-RU" sz="2400" dirty="0">
                <a:latin typeface="Segoe UI Light"/>
                <a:cs typeface="Segoe UI Light"/>
              </a:rPr>
              <a:t>? </a:t>
            </a:r>
            <a:endParaRPr lang="en-US" sz="2400" dirty="0">
              <a:latin typeface="Segoe UI Light"/>
              <a:cs typeface="Segoe U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egoe UI Light"/>
              <a:cs typeface="Segoe U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Segoe UI Light"/>
                <a:cs typeface="Segoe UI Light"/>
              </a:rPr>
              <a:t>Что такое «теория одного банка»? И почему она не столь страшна (и невероятна) как кажется</a:t>
            </a:r>
            <a:r>
              <a:rPr lang="en-US" sz="2400" dirty="0">
                <a:latin typeface="Segoe UI Light"/>
                <a:cs typeface="Segoe UI Ligh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egoe UI Light"/>
              <a:cs typeface="Segoe U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Segoe UI Light"/>
                <a:cs typeface="Segoe UI Light"/>
              </a:rPr>
              <a:t>Как распределенные реестры могут сузить рынок до одного банка?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34BEFA-7EAB-4E93-A094-776C04B0AE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24" y="3811239"/>
            <a:ext cx="3028533" cy="2271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73879A-0B84-4AA0-936A-C5190906437C}"/>
              </a:ext>
            </a:extLst>
          </p:cNvPr>
          <p:cNvSpPr txBox="1"/>
          <p:nvPr/>
        </p:nvSpPr>
        <p:spPr>
          <a:xfrm>
            <a:off x="1222691" y="2477374"/>
            <a:ext cx="25313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Постиндустриальный банкинг</a:t>
            </a:r>
            <a:b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Банки и цифровое общество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A4B28-50B8-4EB3-AEEE-DE0EEB5D66F3}"/>
              </a:ext>
            </a:extLst>
          </p:cNvPr>
          <p:cNvSpPr txBox="1"/>
          <p:nvPr/>
        </p:nvSpPr>
        <p:spPr>
          <a:xfrm>
            <a:off x="2544007" y="5423226"/>
            <a:ext cx="145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Виктор Достов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Павел Шуст</a:t>
            </a:r>
          </a:p>
        </p:txBody>
      </p:sp>
    </p:spTree>
    <p:extLst>
      <p:ext uri="{BB962C8B-B14F-4D97-AF65-F5344CB8AC3E}">
        <p14:creationId xmlns:p14="http://schemas.microsoft.com/office/powerpoint/2010/main" val="2732134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7A7A590-615C-4591-93EC-CFC4EE2A0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1610313"/>
            <a:ext cx="4806184" cy="363737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33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Шуст Павел</a:t>
            </a:r>
            <a:br>
              <a:rPr lang="ru-RU" sz="33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br>
              <a:rPr lang="ru-RU" sz="33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r>
              <a:rPr lang="ru-RU" sz="33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+7 906 271-0450</a:t>
            </a:r>
            <a:br>
              <a:rPr lang="ru-RU" sz="33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  <a:hlinkClick r:id="rId2"/>
              </a:rPr>
              <a:t>shoust@npaed.ru</a:t>
            </a:r>
            <a:br>
              <a:rPr lang="en-US" sz="33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br>
              <a:rPr lang="en-US" sz="33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br>
              <a:rPr lang="ru-RU" sz="33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r>
              <a:rPr lang="ru-RU" sz="33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Постиндустриальный банкинг</a:t>
            </a:r>
            <a:br>
              <a:rPr lang="ru-RU" sz="33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endParaRPr lang="ru-R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AACC9D0-AE9E-4787-93DA-2A0504E51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5055962"/>
            <a:ext cx="4806184" cy="1802038"/>
          </a:xfrm>
          <a:noFill/>
        </p:spPr>
        <p:txBody>
          <a:bodyPr>
            <a:normAutofit/>
          </a:bodyPr>
          <a:lstStyle/>
          <a:p>
            <a:pPr algn="l"/>
            <a:r>
              <a:rPr lang="ru-RU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Пять тенденций развития финансового сектора, которые игнорируют банкиры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767249-4D2D-4F82-B5E3-92794FFC7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бъект, бутылка&#10;&#10;Описание создано автоматически">
            <a:extLst>
              <a:ext uri="{FF2B5EF4-FFF2-40B4-BE49-F238E27FC236}">
                <a16:creationId xmlns:a16="http://schemas.microsoft.com/office/drawing/2014/main" id="{CB8B6618-E544-425A-85D3-09BE69AFB9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909" y="246185"/>
            <a:ext cx="1300565" cy="9015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C62EB7-A228-466D-973E-3E915D8E2D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734" y="153641"/>
            <a:ext cx="870729" cy="10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8EC2-EE8F-4474-A08F-C864752F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6000" dirty="0"/>
              <a:t>Банки как главные консерваторы</a:t>
            </a:r>
            <a:endParaRPr lang="en-US" sz="6000" dirty="0"/>
          </a:p>
        </p:txBody>
      </p:sp>
      <p:pic>
        <p:nvPicPr>
          <p:cNvPr id="8" name="Рисунок 7" descr="Изображение выглядит как внутренний, здание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20A300F3-3974-48E0-88E4-B6261E3A0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81946" y="713279"/>
            <a:ext cx="3529109" cy="3301504"/>
          </a:xfrm>
          <a:prstGeom prst="rect">
            <a:avLst/>
          </a:prstGeom>
        </p:spPr>
      </p:pic>
      <p:pic>
        <p:nvPicPr>
          <p:cNvPr id="103" name="Объект 10">
            <a:extLst>
              <a:ext uri="{FF2B5EF4-FFF2-40B4-BE49-F238E27FC236}">
                <a16:creationId xmlns:a16="http://schemas.microsoft.com/office/drawing/2014/main" id="{EBC8A9B0-6838-40F2-BE79-B55D5A0DA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32788" y="1041622"/>
            <a:ext cx="3526424" cy="2644818"/>
          </a:xfrm>
          <a:prstGeom prst="rect">
            <a:avLst/>
          </a:prstGeom>
        </p:spPr>
      </p:pic>
      <p:pic>
        <p:nvPicPr>
          <p:cNvPr id="60" name="Объект 4">
            <a:extLst>
              <a:ext uri="{FF2B5EF4-FFF2-40B4-BE49-F238E27FC236}">
                <a16:creationId xmlns:a16="http://schemas.microsoft.com/office/drawing/2014/main" id="{9F16E694-9611-4766-83C2-47C5FFE18F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-2"/>
          <a:stretch/>
        </p:blipFill>
        <p:spPr>
          <a:xfrm>
            <a:off x="8153400" y="866789"/>
            <a:ext cx="3553968" cy="2994484"/>
          </a:xfrm>
          <a:prstGeom prst="rect">
            <a:avLst/>
          </a:prstGeom>
        </p:spPr>
      </p:pic>
      <p:cxnSp>
        <p:nvCxnSpPr>
          <p:cNvPr id="104" name="Straight Connector 65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D9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4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EF430F2-D9CB-4ADA-A840-9E7B19D3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684" y="483816"/>
            <a:ext cx="433381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Новые обстоятельств</a:t>
            </a:r>
            <a:r>
              <a:rPr lang="ru-RU" sz="3600" b="1" dirty="0">
                <a:solidFill>
                  <a:srgbClr val="000000"/>
                </a:solidFill>
              </a:rPr>
              <a:t>а</a:t>
            </a:r>
            <a:endParaRPr lang="en-US" sz="36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электроника, клавиатура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4145B81F-B64C-4C45-9739-567DCBD40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Рисунок 3" descr="Изображение выглядит как человек, пол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76A36593-202E-46E5-9FCF-F4CDB505E9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Рисунок 7" descr="Изображение выглядит как объект, внутренний, автома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FF44E3F3-E60E-4F78-AF7C-9725FE7775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3E381EFE-0929-42BA-8426-F32173AB2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4684" y="2421682"/>
            <a:ext cx="4847716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Изменения общества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Прогресс в технологиях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Автоматизация и роботизация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6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человек, внутренний, пол, окно&#10;&#10;Автоматически созданное описание">
            <a:extLst>
              <a:ext uri="{FF2B5EF4-FFF2-40B4-BE49-F238E27FC236}">
                <a16:creationId xmlns:a16="http://schemas.microsoft.com/office/drawing/2014/main" id="{39D27882-3A0C-4906-9259-92D3F3B77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38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1445042D-D034-4016-8A95-8C3B8FAEB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606555"/>
              </p:ext>
            </p:extLst>
          </p:nvPr>
        </p:nvGraphicFramePr>
        <p:xfrm>
          <a:off x="4942369" y="581784"/>
          <a:ext cx="6586489" cy="5694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9478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мпьютер, электроник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B6B8AC0-0F13-4CC6-B344-508EE9F9D9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0DD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1445042D-D034-4016-8A95-8C3B8FAEB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189388"/>
              </p:ext>
            </p:extLst>
          </p:nvPr>
        </p:nvGraphicFramePr>
        <p:xfrm>
          <a:off x="4965431" y="577516"/>
          <a:ext cx="6586489" cy="564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342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8C11-0AD2-499C-82E3-B0A2C139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Системы межбанковских расчетов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D07DD1-8DD1-4414-96F9-85FEE542D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53" y="2319459"/>
            <a:ext cx="5157787" cy="823912"/>
          </a:xfrm>
        </p:spPr>
        <p:txBody>
          <a:bodyPr anchor="ctr"/>
          <a:lstStyle/>
          <a:p>
            <a:pPr algn="ctr"/>
            <a:r>
              <a:rPr lang="ru-RU" dirty="0"/>
              <a:t>Системы нетто-расчетов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9D9EDD-4C52-41A2-9968-57CFE680C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3957" y="2319459"/>
            <a:ext cx="5183188" cy="823912"/>
          </a:xfrm>
        </p:spPr>
        <p:txBody>
          <a:bodyPr/>
          <a:lstStyle/>
          <a:p>
            <a:pPr algn="ctr"/>
            <a:r>
              <a:rPr lang="ru-RU" dirty="0"/>
              <a:t>Расчеты в режиме реального времени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7CC075E-8968-44C6-A99E-F2611194298E}"/>
              </a:ext>
            </a:extLst>
          </p:cNvPr>
          <p:cNvGrpSpPr/>
          <p:nvPr/>
        </p:nvGrpSpPr>
        <p:grpSpPr>
          <a:xfrm>
            <a:off x="6664953" y="3480329"/>
            <a:ext cx="3868136" cy="1828800"/>
            <a:chOff x="6632869" y="3114600"/>
            <a:chExt cx="3868136" cy="1828800"/>
          </a:xfrm>
        </p:grpSpPr>
        <p:pic>
          <p:nvPicPr>
            <p:cNvPr id="14" name="Рисунок 13" descr="Секундомер">
              <a:extLst>
                <a:ext uri="{FF2B5EF4-FFF2-40B4-BE49-F238E27FC236}">
                  <a16:creationId xmlns:a16="http://schemas.microsoft.com/office/drawing/2014/main" id="{40339461-458A-4E13-A028-B776BBB1E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96267" y="3114600"/>
              <a:ext cx="914400" cy="914400"/>
            </a:xfrm>
            <a:prstGeom prst="rect">
              <a:avLst/>
            </a:prstGeom>
          </p:spPr>
        </p:pic>
        <p:pic>
          <p:nvPicPr>
            <p:cNvPr id="21" name="Объект 7" descr="Банк">
              <a:extLst>
                <a:ext uri="{FF2B5EF4-FFF2-40B4-BE49-F238E27FC236}">
                  <a16:creationId xmlns:a16="http://schemas.microsoft.com/office/drawing/2014/main" id="{2C148124-3360-438D-B6E3-A3F201DA5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2869" y="4029000"/>
              <a:ext cx="914400" cy="914400"/>
            </a:xfrm>
            <a:prstGeom prst="rect">
              <a:avLst/>
            </a:prstGeom>
          </p:spPr>
        </p:pic>
        <p:pic>
          <p:nvPicPr>
            <p:cNvPr id="22" name="Объект 9" descr="Суд">
              <a:extLst>
                <a:ext uri="{FF2B5EF4-FFF2-40B4-BE49-F238E27FC236}">
                  <a16:creationId xmlns:a16="http://schemas.microsoft.com/office/drawing/2014/main" id="{2DBEC92E-75D7-44DF-B45D-B3AEFF667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86605" y="4029000"/>
              <a:ext cx="914400" cy="914400"/>
            </a:xfrm>
            <a:prstGeom prst="rect">
              <a:avLst/>
            </a:prstGeom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CCEAD0A6-E70B-43C8-9AED-461E69DC6538}"/>
                </a:ext>
              </a:extLst>
            </p:cNvPr>
            <p:cNvCxnSpPr/>
            <p:nvPr/>
          </p:nvCxnSpPr>
          <p:spPr>
            <a:xfrm>
              <a:off x="7826561" y="4186200"/>
              <a:ext cx="1655806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021D8D72-2905-437E-BFB3-BFECEFDF85BF}"/>
                </a:ext>
              </a:extLst>
            </p:cNvPr>
            <p:cNvCxnSpPr/>
            <p:nvPr/>
          </p:nvCxnSpPr>
          <p:spPr>
            <a:xfrm>
              <a:off x="7826561" y="4709303"/>
              <a:ext cx="1655806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8AFAD366-45AE-4C40-9F71-9167620C29D3}"/>
                </a:ext>
              </a:extLst>
            </p:cNvPr>
            <p:cNvCxnSpPr/>
            <p:nvPr/>
          </p:nvCxnSpPr>
          <p:spPr>
            <a:xfrm>
              <a:off x="7826561" y="4442271"/>
              <a:ext cx="1655806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810753E-72B8-4992-B1F2-DBDA8984C839}"/>
              </a:ext>
            </a:extLst>
          </p:cNvPr>
          <p:cNvGrpSpPr/>
          <p:nvPr/>
        </p:nvGrpSpPr>
        <p:grpSpPr>
          <a:xfrm>
            <a:off x="1147564" y="3632729"/>
            <a:ext cx="3772886" cy="1619083"/>
            <a:chOff x="1162844" y="3280388"/>
            <a:chExt cx="3772886" cy="1619083"/>
          </a:xfrm>
          <a:solidFill>
            <a:schemeClr val="accent1">
              <a:lumMod val="50000"/>
            </a:schemeClr>
          </a:solidFill>
        </p:grpSpPr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75E79223-C2C5-435E-B7A7-97A9E87BC387}"/>
                </a:ext>
              </a:extLst>
            </p:cNvPr>
            <p:cNvCxnSpPr/>
            <p:nvPr/>
          </p:nvCxnSpPr>
          <p:spPr>
            <a:xfrm>
              <a:off x="2261286" y="4186200"/>
              <a:ext cx="1655806" cy="0"/>
            </a:xfrm>
            <a:prstGeom prst="straightConnector1">
              <a:avLst/>
            </a:prstGeom>
            <a:grpFill/>
            <a:ln w="317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57097D97-3B55-401D-ABF9-E9CDAD6987D8}"/>
                </a:ext>
              </a:extLst>
            </p:cNvPr>
            <p:cNvCxnSpPr/>
            <p:nvPr/>
          </p:nvCxnSpPr>
          <p:spPr>
            <a:xfrm>
              <a:off x="2261286" y="4709303"/>
              <a:ext cx="1655806" cy="0"/>
            </a:xfrm>
            <a:prstGeom prst="straightConnector1">
              <a:avLst/>
            </a:prstGeom>
            <a:grpFill/>
            <a:ln w="317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E9D8EE5D-0450-4BFE-9855-AD3F4621D511}"/>
                </a:ext>
              </a:extLst>
            </p:cNvPr>
            <p:cNvCxnSpPr/>
            <p:nvPr/>
          </p:nvCxnSpPr>
          <p:spPr>
            <a:xfrm>
              <a:off x="2261286" y="4442271"/>
              <a:ext cx="1655806" cy="0"/>
            </a:xfrm>
            <a:prstGeom prst="straightConnector1">
              <a:avLst/>
            </a:prstGeom>
            <a:grpFill/>
            <a:ln w="317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бъект 7" descr="Банк">
              <a:extLst>
                <a:ext uri="{FF2B5EF4-FFF2-40B4-BE49-F238E27FC236}">
                  <a16:creationId xmlns:a16="http://schemas.microsoft.com/office/drawing/2014/main" id="{69FBF1F0-8A2A-4D9F-AF7E-81ECDF2A6561}"/>
                </a:ext>
              </a:extLst>
            </p:cNvPr>
            <p:cNvSpPr/>
            <p:nvPr/>
          </p:nvSpPr>
          <p:spPr>
            <a:xfrm>
              <a:off x="1162844" y="4143300"/>
              <a:ext cx="723900" cy="685800"/>
            </a:xfrm>
            <a:custGeom>
              <a:avLst/>
              <a:gdLst>
                <a:gd name="connsiteX0" fmla="*/ 657225 w 723900"/>
                <a:gd name="connsiteY0" fmla="*/ 600075 h 685800"/>
                <a:gd name="connsiteX1" fmla="*/ 657225 w 723900"/>
                <a:gd name="connsiteY1" fmla="*/ 581025 h 685800"/>
                <a:gd name="connsiteX2" fmla="*/ 619125 w 723900"/>
                <a:gd name="connsiteY2" fmla="*/ 581025 h 685800"/>
                <a:gd name="connsiteX3" fmla="*/ 619125 w 723900"/>
                <a:gd name="connsiteY3" fmla="*/ 257175 h 685800"/>
                <a:gd name="connsiteX4" fmla="*/ 657225 w 723900"/>
                <a:gd name="connsiteY4" fmla="*/ 257175 h 685800"/>
                <a:gd name="connsiteX5" fmla="*/ 657225 w 723900"/>
                <a:gd name="connsiteY5" fmla="*/ 238125 h 685800"/>
                <a:gd name="connsiteX6" fmla="*/ 685800 w 723900"/>
                <a:gd name="connsiteY6" fmla="*/ 238125 h 685800"/>
                <a:gd name="connsiteX7" fmla="*/ 685800 w 723900"/>
                <a:gd name="connsiteY7" fmla="*/ 180975 h 685800"/>
                <a:gd name="connsiteX8" fmla="*/ 657225 w 723900"/>
                <a:gd name="connsiteY8" fmla="*/ 180975 h 685800"/>
                <a:gd name="connsiteX9" fmla="*/ 361950 w 723900"/>
                <a:gd name="connsiteY9" fmla="*/ 0 h 685800"/>
                <a:gd name="connsiteX10" fmla="*/ 66675 w 723900"/>
                <a:gd name="connsiteY10" fmla="*/ 180975 h 685800"/>
                <a:gd name="connsiteX11" fmla="*/ 38100 w 723900"/>
                <a:gd name="connsiteY11" fmla="*/ 180975 h 685800"/>
                <a:gd name="connsiteX12" fmla="*/ 38100 w 723900"/>
                <a:gd name="connsiteY12" fmla="*/ 238125 h 685800"/>
                <a:gd name="connsiteX13" fmla="*/ 66675 w 723900"/>
                <a:gd name="connsiteY13" fmla="*/ 238125 h 685800"/>
                <a:gd name="connsiteX14" fmla="*/ 66675 w 723900"/>
                <a:gd name="connsiteY14" fmla="*/ 257175 h 685800"/>
                <a:gd name="connsiteX15" fmla="*/ 104775 w 723900"/>
                <a:gd name="connsiteY15" fmla="*/ 257175 h 685800"/>
                <a:gd name="connsiteX16" fmla="*/ 104775 w 723900"/>
                <a:gd name="connsiteY16" fmla="*/ 581025 h 685800"/>
                <a:gd name="connsiteX17" fmla="*/ 66675 w 723900"/>
                <a:gd name="connsiteY17" fmla="*/ 581025 h 685800"/>
                <a:gd name="connsiteX18" fmla="*/ 66675 w 723900"/>
                <a:gd name="connsiteY18" fmla="*/ 600075 h 685800"/>
                <a:gd name="connsiteX19" fmla="*/ 0 w 723900"/>
                <a:gd name="connsiteY19" fmla="*/ 647700 h 685800"/>
                <a:gd name="connsiteX20" fmla="*/ 0 w 723900"/>
                <a:gd name="connsiteY20" fmla="*/ 685800 h 685800"/>
                <a:gd name="connsiteX21" fmla="*/ 361950 w 723900"/>
                <a:gd name="connsiteY21" fmla="*/ 685800 h 685800"/>
                <a:gd name="connsiteX22" fmla="*/ 723900 w 723900"/>
                <a:gd name="connsiteY22" fmla="*/ 685800 h 685800"/>
                <a:gd name="connsiteX23" fmla="*/ 723900 w 723900"/>
                <a:gd name="connsiteY23" fmla="*/ 647700 h 685800"/>
                <a:gd name="connsiteX24" fmla="*/ 657225 w 723900"/>
                <a:gd name="connsiteY24" fmla="*/ 600075 h 685800"/>
                <a:gd name="connsiteX25" fmla="*/ 219075 w 723900"/>
                <a:gd name="connsiteY25" fmla="*/ 581025 h 685800"/>
                <a:gd name="connsiteX26" fmla="*/ 161925 w 723900"/>
                <a:gd name="connsiteY26" fmla="*/ 581025 h 685800"/>
                <a:gd name="connsiteX27" fmla="*/ 161925 w 723900"/>
                <a:gd name="connsiteY27" fmla="*/ 257175 h 685800"/>
                <a:gd name="connsiteX28" fmla="*/ 219075 w 723900"/>
                <a:gd name="connsiteY28" fmla="*/ 257175 h 685800"/>
                <a:gd name="connsiteX29" fmla="*/ 219075 w 723900"/>
                <a:gd name="connsiteY29" fmla="*/ 581025 h 685800"/>
                <a:gd name="connsiteX30" fmla="*/ 333375 w 723900"/>
                <a:gd name="connsiteY30" fmla="*/ 581025 h 685800"/>
                <a:gd name="connsiteX31" fmla="*/ 276225 w 723900"/>
                <a:gd name="connsiteY31" fmla="*/ 581025 h 685800"/>
                <a:gd name="connsiteX32" fmla="*/ 276225 w 723900"/>
                <a:gd name="connsiteY32" fmla="*/ 257175 h 685800"/>
                <a:gd name="connsiteX33" fmla="*/ 333375 w 723900"/>
                <a:gd name="connsiteY33" fmla="*/ 257175 h 685800"/>
                <a:gd name="connsiteX34" fmla="*/ 333375 w 723900"/>
                <a:gd name="connsiteY34" fmla="*/ 581025 h 685800"/>
                <a:gd name="connsiteX35" fmla="*/ 352425 w 723900"/>
                <a:gd name="connsiteY35" fmla="*/ 161925 h 685800"/>
                <a:gd name="connsiteX36" fmla="*/ 314325 w 723900"/>
                <a:gd name="connsiteY36" fmla="*/ 123825 h 685800"/>
                <a:gd name="connsiteX37" fmla="*/ 352425 w 723900"/>
                <a:gd name="connsiteY37" fmla="*/ 85725 h 685800"/>
                <a:gd name="connsiteX38" fmla="*/ 390525 w 723900"/>
                <a:gd name="connsiteY38" fmla="*/ 123825 h 685800"/>
                <a:gd name="connsiteX39" fmla="*/ 352425 w 723900"/>
                <a:gd name="connsiteY39" fmla="*/ 161925 h 685800"/>
                <a:gd name="connsiteX40" fmla="*/ 447675 w 723900"/>
                <a:gd name="connsiteY40" fmla="*/ 581025 h 685800"/>
                <a:gd name="connsiteX41" fmla="*/ 390525 w 723900"/>
                <a:gd name="connsiteY41" fmla="*/ 581025 h 685800"/>
                <a:gd name="connsiteX42" fmla="*/ 390525 w 723900"/>
                <a:gd name="connsiteY42" fmla="*/ 257175 h 685800"/>
                <a:gd name="connsiteX43" fmla="*/ 447675 w 723900"/>
                <a:gd name="connsiteY43" fmla="*/ 257175 h 685800"/>
                <a:gd name="connsiteX44" fmla="*/ 447675 w 723900"/>
                <a:gd name="connsiteY44" fmla="*/ 581025 h 685800"/>
                <a:gd name="connsiteX45" fmla="*/ 561975 w 723900"/>
                <a:gd name="connsiteY45" fmla="*/ 581025 h 685800"/>
                <a:gd name="connsiteX46" fmla="*/ 504825 w 723900"/>
                <a:gd name="connsiteY46" fmla="*/ 581025 h 685800"/>
                <a:gd name="connsiteX47" fmla="*/ 504825 w 723900"/>
                <a:gd name="connsiteY47" fmla="*/ 257175 h 685800"/>
                <a:gd name="connsiteX48" fmla="*/ 561975 w 723900"/>
                <a:gd name="connsiteY48" fmla="*/ 257175 h 685800"/>
                <a:gd name="connsiteX49" fmla="*/ 561975 w 723900"/>
                <a:gd name="connsiteY49" fmla="*/ 58102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3900" h="685800">
                  <a:moveTo>
                    <a:pt x="657225" y="600075"/>
                  </a:moveTo>
                  <a:lnTo>
                    <a:pt x="657225" y="581025"/>
                  </a:lnTo>
                  <a:lnTo>
                    <a:pt x="619125" y="581025"/>
                  </a:lnTo>
                  <a:lnTo>
                    <a:pt x="619125" y="257175"/>
                  </a:lnTo>
                  <a:lnTo>
                    <a:pt x="657225" y="257175"/>
                  </a:lnTo>
                  <a:lnTo>
                    <a:pt x="657225" y="238125"/>
                  </a:lnTo>
                  <a:lnTo>
                    <a:pt x="685800" y="238125"/>
                  </a:lnTo>
                  <a:lnTo>
                    <a:pt x="685800" y="180975"/>
                  </a:lnTo>
                  <a:lnTo>
                    <a:pt x="657225" y="180975"/>
                  </a:lnTo>
                  <a:lnTo>
                    <a:pt x="361950" y="0"/>
                  </a:lnTo>
                  <a:lnTo>
                    <a:pt x="66675" y="180975"/>
                  </a:lnTo>
                  <a:lnTo>
                    <a:pt x="38100" y="180975"/>
                  </a:lnTo>
                  <a:lnTo>
                    <a:pt x="38100" y="238125"/>
                  </a:lnTo>
                  <a:lnTo>
                    <a:pt x="66675" y="238125"/>
                  </a:lnTo>
                  <a:lnTo>
                    <a:pt x="66675" y="257175"/>
                  </a:lnTo>
                  <a:lnTo>
                    <a:pt x="104775" y="257175"/>
                  </a:lnTo>
                  <a:lnTo>
                    <a:pt x="104775" y="581025"/>
                  </a:lnTo>
                  <a:lnTo>
                    <a:pt x="66675" y="581025"/>
                  </a:lnTo>
                  <a:lnTo>
                    <a:pt x="66675" y="600075"/>
                  </a:lnTo>
                  <a:lnTo>
                    <a:pt x="0" y="647700"/>
                  </a:lnTo>
                  <a:lnTo>
                    <a:pt x="0" y="685800"/>
                  </a:lnTo>
                  <a:lnTo>
                    <a:pt x="361950" y="685800"/>
                  </a:lnTo>
                  <a:lnTo>
                    <a:pt x="723900" y="685800"/>
                  </a:lnTo>
                  <a:lnTo>
                    <a:pt x="723900" y="647700"/>
                  </a:lnTo>
                  <a:lnTo>
                    <a:pt x="657225" y="600075"/>
                  </a:lnTo>
                  <a:close/>
                  <a:moveTo>
                    <a:pt x="219075" y="581025"/>
                  </a:moveTo>
                  <a:lnTo>
                    <a:pt x="161925" y="581025"/>
                  </a:lnTo>
                  <a:lnTo>
                    <a:pt x="161925" y="257175"/>
                  </a:lnTo>
                  <a:lnTo>
                    <a:pt x="219075" y="257175"/>
                  </a:lnTo>
                  <a:lnTo>
                    <a:pt x="219075" y="581025"/>
                  </a:lnTo>
                  <a:close/>
                  <a:moveTo>
                    <a:pt x="333375" y="581025"/>
                  </a:moveTo>
                  <a:lnTo>
                    <a:pt x="276225" y="581025"/>
                  </a:lnTo>
                  <a:lnTo>
                    <a:pt x="276225" y="257175"/>
                  </a:lnTo>
                  <a:lnTo>
                    <a:pt x="333375" y="257175"/>
                  </a:lnTo>
                  <a:lnTo>
                    <a:pt x="333375" y="581025"/>
                  </a:lnTo>
                  <a:close/>
                  <a:moveTo>
                    <a:pt x="352425" y="161925"/>
                  </a:moveTo>
                  <a:cubicBezTo>
                    <a:pt x="331470" y="161925"/>
                    <a:pt x="314325" y="144780"/>
                    <a:pt x="314325" y="123825"/>
                  </a:cubicBezTo>
                  <a:cubicBezTo>
                    <a:pt x="314325" y="102870"/>
                    <a:pt x="331470" y="85725"/>
                    <a:pt x="352425" y="85725"/>
                  </a:cubicBezTo>
                  <a:cubicBezTo>
                    <a:pt x="373380" y="85725"/>
                    <a:pt x="390525" y="102870"/>
                    <a:pt x="390525" y="123825"/>
                  </a:cubicBezTo>
                  <a:cubicBezTo>
                    <a:pt x="390525" y="144780"/>
                    <a:pt x="373380" y="161925"/>
                    <a:pt x="352425" y="161925"/>
                  </a:cubicBezTo>
                  <a:close/>
                  <a:moveTo>
                    <a:pt x="447675" y="581025"/>
                  </a:moveTo>
                  <a:lnTo>
                    <a:pt x="390525" y="581025"/>
                  </a:lnTo>
                  <a:lnTo>
                    <a:pt x="390525" y="257175"/>
                  </a:lnTo>
                  <a:lnTo>
                    <a:pt x="447675" y="257175"/>
                  </a:lnTo>
                  <a:lnTo>
                    <a:pt x="447675" y="581025"/>
                  </a:lnTo>
                  <a:close/>
                  <a:moveTo>
                    <a:pt x="561975" y="581025"/>
                  </a:moveTo>
                  <a:lnTo>
                    <a:pt x="504825" y="581025"/>
                  </a:lnTo>
                  <a:lnTo>
                    <a:pt x="504825" y="257175"/>
                  </a:lnTo>
                  <a:lnTo>
                    <a:pt x="561975" y="257175"/>
                  </a:lnTo>
                  <a:lnTo>
                    <a:pt x="561975" y="581025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8" name="Объект 9" descr="Суд">
              <a:extLst>
                <a:ext uri="{FF2B5EF4-FFF2-40B4-BE49-F238E27FC236}">
                  <a16:creationId xmlns:a16="http://schemas.microsoft.com/office/drawing/2014/main" id="{B54E2725-E9AF-4698-8249-D75C82B59D94}"/>
                </a:ext>
              </a:extLst>
            </p:cNvPr>
            <p:cNvGrpSpPr/>
            <p:nvPr/>
          </p:nvGrpSpPr>
          <p:grpSpPr>
            <a:xfrm>
              <a:off x="4021330" y="3985071"/>
              <a:ext cx="914400" cy="914400"/>
              <a:chOff x="4021330" y="4029000"/>
              <a:chExt cx="914400" cy="914400"/>
            </a:xfrm>
            <a:grpFill/>
          </p:grpSpPr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F83C2686-A399-44A5-A4BB-8EE7A891DFFC}"/>
                  </a:ext>
                </a:extLst>
              </p:cNvPr>
              <p:cNvSpPr/>
              <p:nvPr/>
            </p:nvSpPr>
            <p:spPr>
              <a:xfrm>
                <a:off x="4116580" y="4143300"/>
                <a:ext cx="723900" cy="685800"/>
              </a:xfrm>
              <a:custGeom>
                <a:avLst/>
                <a:gdLst>
                  <a:gd name="connsiteX0" fmla="*/ 657225 w 723900"/>
                  <a:gd name="connsiteY0" fmla="*/ 600075 h 685800"/>
                  <a:gd name="connsiteX1" fmla="*/ 657225 w 723900"/>
                  <a:gd name="connsiteY1" fmla="*/ 581025 h 685800"/>
                  <a:gd name="connsiteX2" fmla="*/ 628650 w 723900"/>
                  <a:gd name="connsiteY2" fmla="*/ 581025 h 685800"/>
                  <a:gd name="connsiteX3" fmla="*/ 628650 w 723900"/>
                  <a:gd name="connsiteY3" fmla="*/ 257175 h 685800"/>
                  <a:gd name="connsiteX4" fmla="*/ 657225 w 723900"/>
                  <a:gd name="connsiteY4" fmla="*/ 257175 h 685800"/>
                  <a:gd name="connsiteX5" fmla="*/ 657225 w 723900"/>
                  <a:gd name="connsiteY5" fmla="*/ 238125 h 685800"/>
                  <a:gd name="connsiteX6" fmla="*/ 685800 w 723900"/>
                  <a:gd name="connsiteY6" fmla="*/ 238125 h 685800"/>
                  <a:gd name="connsiteX7" fmla="*/ 685800 w 723900"/>
                  <a:gd name="connsiteY7" fmla="*/ 180975 h 685800"/>
                  <a:gd name="connsiteX8" fmla="*/ 657225 w 723900"/>
                  <a:gd name="connsiteY8" fmla="*/ 180975 h 685800"/>
                  <a:gd name="connsiteX9" fmla="*/ 361950 w 723900"/>
                  <a:gd name="connsiteY9" fmla="*/ 0 h 685800"/>
                  <a:gd name="connsiteX10" fmla="*/ 66675 w 723900"/>
                  <a:gd name="connsiteY10" fmla="*/ 180975 h 685800"/>
                  <a:gd name="connsiteX11" fmla="*/ 38100 w 723900"/>
                  <a:gd name="connsiteY11" fmla="*/ 180975 h 685800"/>
                  <a:gd name="connsiteX12" fmla="*/ 38100 w 723900"/>
                  <a:gd name="connsiteY12" fmla="*/ 238125 h 685800"/>
                  <a:gd name="connsiteX13" fmla="*/ 66675 w 723900"/>
                  <a:gd name="connsiteY13" fmla="*/ 238125 h 685800"/>
                  <a:gd name="connsiteX14" fmla="*/ 66675 w 723900"/>
                  <a:gd name="connsiteY14" fmla="*/ 257175 h 685800"/>
                  <a:gd name="connsiteX15" fmla="*/ 95250 w 723900"/>
                  <a:gd name="connsiteY15" fmla="*/ 257175 h 685800"/>
                  <a:gd name="connsiteX16" fmla="*/ 95250 w 723900"/>
                  <a:gd name="connsiteY16" fmla="*/ 581025 h 685800"/>
                  <a:gd name="connsiteX17" fmla="*/ 66675 w 723900"/>
                  <a:gd name="connsiteY17" fmla="*/ 581025 h 685800"/>
                  <a:gd name="connsiteX18" fmla="*/ 66675 w 723900"/>
                  <a:gd name="connsiteY18" fmla="*/ 600075 h 685800"/>
                  <a:gd name="connsiteX19" fmla="*/ 0 w 723900"/>
                  <a:gd name="connsiteY19" fmla="*/ 647700 h 685800"/>
                  <a:gd name="connsiteX20" fmla="*/ 0 w 723900"/>
                  <a:gd name="connsiteY20" fmla="*/ 685800 h 685800"/>
                  <a:gd name="connsiteX21" fmla="*/ 723900 w 723900"/>
                  <a:gd name="connsiteY21" fmla="*/ 685800 h 685800"/>
                  <a:gd name="connsiteX22" fmla="*/ 723900 w 723900"/>
                  <a:gd name="connsiteY22" fmla="*/ 647700 h 685800"/>
                  <a:gd name="connsiteX23" fmla="*/ 657225 w 723900"/>
                  <a:gd name="connsiteY23" fmla="*/ 600075 h 685800"/>
                  <a:gd name="connsiteX24" fmla="*/ 247650 w 723900"/>
                  <a:gd name="connsiteY24" fmla="*/ 581025 h 685800"/>
                  <a:gd name="connsiteX25" fmla="*/ 171450 w 723900"/>
                  <a:gd name="connsiteY25" fmla="*/ 581025 h 685800"/>
                  <a:gd name="connsiteX26" fmla="*/ 171450 w 723900"/>
                  <a:gd name="connsiteY26" fmla="*/ 257175 h 685800"/>
                  <a:gd name="connsiteX27" fmla="*/ 247650 w 723900"/>
                  <a:gd name="connsiteY27" fmla="*/ 257175 h 685800"/>
                  <a:gd name="connsiteX28" fmla="*/ 247650 w 723900"/>
                  <a:gd name="connsiteY28" fmla="*/ 581025 h 685800"/>
                  <a:gd name="connsiteX29" fmla="*/ 400050 w 723900"/>
                  <a:gd name="connsiteY29" fmla="*/ 581025 h 685800"/>
                  <a:gd name="connsiteX30" fmla="*/ 323850 w 723900"/>
                  <a:gd name="connsiteY30" fmla="*/ 581025 h 685800"/>
                  <a:gd name="connsiteX31" fmla="*/ 323850 w 723900"/>
                  <a:gd name="connsiteY31" fmla="*/ 257175 h 685800"/>
                  <a:gd name="connsiteX32" fmla="*/ 400050 w 723900"/>
                  <a:gd name="connsiteY32" fmla="*/ 257175 h 685800"/>
                  <a:gd name="connsiteX33" fmla="*/ 400050 w 723900"/>
                  <a:gd name="connsiteY33" fmla="*/ 581025 h 685800"/>
                  <a:gd name="connsiteX34" fmla="*/ 552450 w 723900"/>
                  <a:gd name="connsiteY34" fmla="*/ 581025 h 685800"/>
                  <a:gd name="connsiteX35" fmla="*/ 476250 w 723900"/>
                  <a:gd name="connsiteY35" fmla="*/ 581025 h 685800"/>
                  <a:gd name="connsiteX36" fmla="*/ 476250 w 723900"/>
                  <a:gd name="connsiteY36" fmla="*/ 257175 h 685800"/>
                  <a:gd name="connsiteX37" fmla="*/ 552450 w 723900"/>
                  <a:gd name="connsiteY37" fmla="*/ 257175 h 685800"/>
                  <a:gd name="connsiteX38" fmla="*/ 552450 w 723900"/>
                  <a:gd name="connsiteY38" fmla="*/ 581025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23900" h="685800">
                    <a:moveTo>
                      <a:pt x="657225" y="600075"/>
                    </a:moveTo>
                    <a:lnTo>
                      <a:pt x="657225" y="581025"/>
                    </a:lnTo>
                    <a:lnTo>
                      <a:pt x="628650" y="581025"/>
                    </a:lnTo>
                    <a:lnTo>
                      <a:pt x="628650" y="257175"/>
                    </a:lnTo>
                    <a:lnTo>
                      <a:pt x="657225" y="257175"/>
                    </a:lnTo>
                    <a:lnTo>
                      <a:pt x="657225" y="238125"/>
                    </a:lnTo>
                    <a:lnTo>
                      <a:pt x="685800" y="238125"/>
                    </a:lnTo>
                    <a:lnTo>
                      <a:pt x="685800" y="180975"/>
                    </a:lnTo>
                    <a:lnTo>
                      <a:pt x="657225" y="180975"/>
                    </a:lnTo>
                    <a:lnTo>
                      <a:pt x="361950" y="0"/>
                    </a:lnTo>
                    <a:lnTo>
                      <a:pt x="66675" y="180975"/>
                    </a:lnTo>
                    <a:lnTo>
                      <a:pt x="38100" y="180975"/>
                    </a:lnTo>
                    <a:lnTo>
                      <a:pt x="38100" y="238125"/>
                    </a:lnTo>
                    <a:lnTo>
                      <a:pt x="66675" y="238125"/>
                    </a:lnTo>
                    <a:lnTo>
                      <a:pt x="66675" y="257175"/>
                    </a:lnTo>
                    <a:lnTo>
                      <a:pt x="95250" y="257175"/>
                    </a:lnTo>
                    <a:lnTo>
                      <a:pt x="95250" y="581025"/>
                    </a:lnTo>
                    <a:lnTo>
                      <a:pt x="66675" y="581025"/>
                    </a:lnTo>
                    <a:lnTo>
                      <a:pt x="66675" y="600075"/>
                    </a:lnTo>
                    <a:lnTo>
                      <a:pt x="0" y="647700"/>
                    </a:lnTo>
                    <a:lnTo>
                      <a:pt x="0" y="685800"/>
                    </a:lnTo>
                    <a:lnTo>
                      <a:pt x="723900" y="685800"/>
                    </a:lnTo>
                    <a:lnTo>
                      <a:pt x="723900" y="647700"/>
                    </a:lnTo>
                    <a:lnTo>
                      <a:pt x="657225" y="600075"/>
                    </a:lnTo>
                    <a:close/>
                    <a:moveTo>
                      <a:pt x="247650" y="581025"/>
                    </a:moveTo>
                    <a:lnTo>
                      <a:pt x="171450" y="581025"/>
                    </a:lnTo>
                    <a:lnTo>
                      <a:pt x="171450" y="257175"/>
                    </a:lnTo>
                    <a:lnTo>
                      <a:pt x="247650" y="257175"/>
                    </a:lnTo>
                    <a:lnTo>
                      <a:pt x="247650" y="581025"/>
                    </a:lnTo>
                    <a:close/>
                    <a:moveTo>
                      <a:pt x="400050" y="581025"/>
                    </a:moveTo>
                    <a:lnTo>
                      <a:pt x="323850" y="581025"/>
                    </a:lnTo>
                    <a:lnTo>
                      <a:pt x="323850" y="257175"/>
                    </a:lnTo>
                    <a:lnTo>
                      <a:pt x="400050" y="257175"/>
                    </a:lnTo>
                    <a:lnTo>
                      <a:pt x="400050" y="581025"/>
                    </a:lnTo>
                    <a:close/>
                    <a:moveTo>
                      <a:pt x="552450" y="581025"/>
                    </a:moveTo>
                    <a:lnTo>
                      <a:pt x="476250" y="581025"/>
                    </a:lnTo>
                    <a:lnTo>
                      <a:pt x="476250" y="257175"/>
                    </a:lnTo>
                    <a:lnTo>
                      <a:pt x="552450" y="257175"/>
                    </a:lnTo>
                    <a:lnTo>
                      <a:pt x="552450" y="581025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0" name="Рисунок 15" descr="Песочные часы">
              <a:extLst>
                <a:ext uri="{FF2B5EF4-FFF2-40B4-BE49-F238E27FC236}">
                  <a16:creationId xmlns:a16="http://schemas.microsoft.com/office/drawing/2014/main" id="{806AFCB2-BAA6-469C-A634-DB3EA87977B6}"/>
                </a:ext>
              </a:extLst>
            </p:cNvPr>
            <p:cNvSpPr/>
            <p:nvPr/>
          </p:nvSpPr>
          <p:spPr>
            <a:xfrm>
              <a:off x="2795895" y="3280388"/>
              <a:ext cx="533400" cy="762000"/>
            </a:xfrm>
            <a:custGeom>
              <a:avLst/>
              <a:gdLst>
                <a:gd name="connsiteX0" fmla="*/ 320040 w 533400"/>
                <a:gd name="connsiteY0" fmla="*/ 431483 h 762000"/>
                <a:gd name="connsiteX1" fmla="*/ 405765 w 533400"/>
                <a:gd name="connsiteY1" fmla="*/ 552450 h 762000"/>
                <a:gd name="connsiteX2" fmla="*/ 127635 w 533400"/>
                <a:gd name="connsiteY2" fmla="*/ 552450 h 762000"/>
                <a:gd name="connsiteX3" fmla="*/ 213360 w 533400"/>
                <a:gd name="connsiteY3" fmla="*/ 431483 h 762000"/>
                <a:gd name="connsiteX4" fmla="*/ 238125 w 533400"/>
                <a:gd name="connsiteY4" fmla="*/ 381000 h 762000"/>
                <a:gd name="connsiteX5" fmla="*/ 213360 w 533400"/>
                <a:gd name="connsiteY5" fmla="*/ 330518 h 762000"/>
                <a:gd name="connsiteX6" fmla="*/ 82868 w 533400"/>
                <a:gd name="connsiteY6" fmla="*/ 57150 h 762000"/>
                <a:gd name="connsiteX7" fmla="*/ 451485 w 533400"/>
                <a:gd name="connsiteY7" fmla="*/ 57150 h 762000"/>
                <a:gd name="connsiteX8" fmla="*/ 320993 w 533400"/>
                <a:gd name="connsiteY8" fmla="*/ 330518 h 762000"/>
                <a:gd name="connsiteX9" fmla="*/ 295275 w 533400"/>
                <a:gd name="connsiteY9" fmla="*/ 381000 h 762000"/>
                <a:gd name="connsiteX10" fmla="*/ 320040 w 533400"/>
                <a:gd name="connsiteY10" fmla="*/ 431483 h 762000"/>
                <a:gd name="connsiteX11" fmla="*/ 507683 w 533400"/>
                <a:gd name="connsiteY11" fmla="*/ 57150 h 762000"/>
                <a:gd name="connsiteX12" fmla="*/ 533400 w 533400"/>
                <a:gd name="connsiteY12" fmla="*/ 57150 h 762000"/>
                <a:gd name="connsiteX13" fmla="*/ 533400 w 533400"/>
                <a:gd name="connsiteY13" fmla="*/ 0 h 762000"/>
                <a:gd name="connsiteX14" fmla="*/ 0 w 533400"/>
                <a:gd name="connsiteY14" fmla="*/ 0 h 762000"/>
                <a:gd name="connsiteX15" fmla="*/ 0 w 533400"/>
                <a:gd name="connsiteY15" fmla="*/ 57150 h 762000"/>
                <a:gd name="connsiteX16" fmla="*/ 24765 w 533400"/>
                <a:gd name="connsiteY16" fmla="*/ 57150 h 762000"/>
                <a:gd name="connsiteX17" fmla="*/ 184785 w 533400"/>
                <a:gd name="connsiteY17" fmla="*/ 381000 h 762000"/>
                <a:gd name="connsiteX18" fmla="*/ 24765 w 533400"/>
                <a:gd name="connsiteY18" fmla="*/ 704850 h 762000"/>
                <a:gd name="connsiteX19" fmla="*/ 0 w 533400"/>
                <a:gd name="connsiteY19" fmla="*/ 704850 h 762000"/>
                <a:gd name="connsiteX20" fmla="*/ 0 w 533400"/>
                <a:gd name="connsiteY20" fmla="*/ 762000 h 762000"/>
                <a:gd name="connsiteX21" fmla="*/ 533400 w 533400"/>
                <a:gd name="connsiteY21" fmla="*/ 762000 h 762000"/>
                <a:gd name="connsiteX22" fmla="*/ 533400 w 533400"/>
                <a:gd name="connsiteY22" fmla="*/ 704850 h 762000"/>
                <a:gd name="connsiteX23" fmla="*/ 507683 w 533400"/>
                <a:gd name="connsiteY23" fmla="*/ 704850 h 762000"/>
                <a:gd name="connsiteX24" fmla="*/ 347663 w 533400"/>
                <a:gd name="connsiteY24" fmla="*/ 381000 h 762000"/>
                <a:gd name="connsiteX25" fmla="*/ 507683 w 533400"/>
                <a:gd name="connsiteY25" fmla="*/ 571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3400" h="762000">
                  <a:moveTo>
                    <a:pt x="320040" y="431483"/>
                  </a:moveTo>
                  <a:cubicBezTo>
                    <a:pt x="352425" y="457200"/>
                    <a:pt x="382905" y="501968"/>
                    <a:pt x="405765" y="552450"/>
                  </a:cubicBezTo>
                  <a:lnTo>
                    <a:pt x="127635" y="552450"/>
                  </a:lnTo>
                  <a:cubicBezTo>
                    <a:pt x="151448" y="501968"/>
                    <a:pt x="180975" y="456248"/>
                    <a:pt x="213360" y="431483"/>
                  </a:cubicBezTo>
                  <a:cubicBezTo>
                    <a:pt x="228600" y="419100"/>
                    <a:pt x="238125" y="401003"/>
                    <a:pt x="238125" y="381000"/>
                  </a:cubicBezTo>
                  <a:cubicBezTo>
                    <a:pt x="238125" y="360998"/>
                    <a:pt x="228600" y="342900"/>
                    <a:pt x="213360" y="330518"/>
                  </a:cubicBezTo>
                  <a:cubicBezTo>
                    <a:pt x="148590" y="280035"/>
                    <a:pt x="92393" y="150495"/>
                    <a:pt x="82868" y="57150"/>
                  </a:cubicBezTo>
                  <a:lnTo>
                    <a:pt x="451485" y="57150"/>
                  </a:lnTo>
                  <a:cubicBezTo>
                    <a:pt x="441008" y="150495"/>
                    <a:pt x="385763" y="280035"/>
                    <a:pt x="320993" y="330518"/>
                  </a:cubicBezTo>
                  <a:cubicBezTo>
                    <a:pt x="304800" y="342900"/>
                    <a:pt x="295275" y="360998"/>
                    <a:pt x="295275" y="381000"/>
                  </a:cubicBezTo>
                  <a:cubicBezTo>
                    <a:pt x="295275" y="401003"/>
                    <a:pt x="304800" y="419100"/>
                    <a:pt x="320040" y="431483"/>
                  </a:cubicBezTo>
                  <a:close/>
                  <a:moveTo>
                    <a:pt x="507683" y="57150"/>
                  </a:moveTo>
                  <a:lnTo>
                    <a:pt x="533400" y="5715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24765" y="57150"/>
                  </a:lnTo>
                  <a:cubicBezTo>
                    <a:pt x="35243" y="162878"/>
                    <a:pt x="96203" y="317183"/>
                    <a:pt x="184785" y="381000"/>
                  </a:cubicBezTo>
                  <a:cubicBezTo>
                    <a:pt x="96203" y="444818"/>
                    <a:pt x="34290" y="599123"/>
                    <a:pt x="24765" y="704850"/>
                  </a:cubicBezTo>
                  <a:lnTo>
                    <a:pt x="0" y="704850"/>
                  </a:lnTo>
                  <a:lnTo>
                    <a:pt x="0" y="762000"/>
                  </a:lnTo>
                  <a:lnTo>
                    <a:pt x="533400" y="762000"/>
                  </a:lnTo>
                  <a:lnTo>
                    <a:pt x="533400" y="704850"/>
                  </a:lnTo>
                  <a:lnTo>
                    <a:pt x="507683" y="704850"/>
                  </a:lnTo>
                  <a:cubicBezTo>
                    <a:pt x="498158" y="599123"/>
                    <a:pt x="436245" y="444818"/>
                    <a:pt x="347663" y="381000"/>
                  </a:cubicBezTo>
                  <a:cubicBezTo>
                    <a:pt x="436245" y="317183"/>
                    <a:pt x="498158" y="162878"/>
                    <a:pt x="507683" y="57150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0779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